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theme/theme2.xml" ContentType="application/vnd.openxmlformats-officedocument.theme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Override1.xml" ContentType="application/vnd.openxmlformats-officedocument.themeOverride+xml"/>
  <Override PartName="/ppt/comments/modernComment_174_200537E5.xml" ContentType="application/vnd.ms-powerpoint.comment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modernComment_16F_C9911433.xml" ContentType="application/vnd.ms-powerpoint.comments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autoCompressPictures="0">
  <p:sldMasterIdLst>
    <p:sldMasterId id="2147483660" r:id="rId4"/>
    <p:sldMasterId id="2147483710" r:id="rId5"/>
    <p:sldMasterId id="2147483752" r:id="rId6"/>
  </p:sldMasterIdLst>
  <p:notesMasterIdLst>
    <p:notesMasterId r:id="rId32"/>
  </p:notesMasterIdLst>
  <p:sldIdLst>
    <p:sldId id="257" r:id="rId7"/>
    <p:sldId id="3025" r:id="rId8"/>
    <p:sldId id="3018" r:id="rId9"/>
    <p:sldId id="3026" r:id="rId10"/>
    <p:sldId id="3046" r:id="rId11"/>
    <p:sldId id="356" r:id="rId12"/>
    <p:sldId id="372" r:id="rId13"/>
    <p:sldId id="385" r:id="rId14"/>
    <p:sldId id="3044" r:id="rId15"/>
    <p:sldId id="377" r:id="rId16"/>
    <p:sldId id="384" r:id="rId17"/>
    <p:sldId id="383" r:id="rId18"/>
    <p:sldId id="3045" r:id="rId19"/>
    <p:sldId id="368" r:id="rId20"/>
    <p:sldId id="366" r:id="rId21"/>
    <p:sldId id="367" r:id="rId22"/>
    <p:sldId id="3028" r:id="rId23"/>
    <p:sldId id="3043" r:id="rId24"/>
    <p:sldId id="3048" r:id="rId25"/>
    <p:sldId id="3021" r:id="rId26"/>
    <p:sldId id="3022" r:id="rId27"/>
    <p:sldId id="3023" r:id="rId28"/>
    <p:sldId id="3034" r:id="rId29"/>
    <p:sldId id="3035" r:id="rId30"/>
    <p:sldId id="3047" r:id="rId31"/>
  </p:sldIdLst>
  <p:sldSz cx="12192000" cy="6858000"/>
  <p:notesSz cx="6858000" cy="9144000"/>
  <p:embeddedFontLst>
    <p:embeddedFont>
      <p:font typeface="Roboto" panose="02000000000000000000" pitchFamily="2" charset="0"/>
      <p:regular r:id="rId33"/>
      <p:bold r:id="rId34"/>
      <p:italic r:id="rId35"/>
      <p:boldItalic r:id="rId36"/>
    </p:embeddedFont>
    <p:embeddedFont>
      <p:font typeface="Roboto Black" panose="02000000000000000000" pitchFamily="2" charset="0"/>
      <p:bold r:id="rId37"/>
      <p:italic r:id="rId38"/>
      <p:boldItalic r:id="rId39"/>
    </p:embeddedFont>
    <p:embeddedFont>
      <p:font typeface="Roboto Medium" panose="02000000000000000000" pitchFamily="2" charset="0"/>
      <p:regular r:id="rId40"/>
      <p:italic r:id="rId41"/>
    </p:embeddedFont>
  </p:embeddedFontLst>
  <p:defaultTextStyle>
    <a:defPPr>
      <a:defRPr lang="en-US"/>
    </a:defPPr>
    <a:lvl1pPr marL="0" algn="l" defTabSz="228554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228554" algn="l" defTabSz="228554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457109" algn="l" defTabSz="228554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685663" algn="l" defTabSz="228554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914217" algn="l" defTabSz="228554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142771" algn="l" defTabSz="228554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1371326" algn="l" defTabSz="228554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1599880" algn="l" defTabSz="228554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1828434" algn="l" defTabSz="228554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29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A69CE0B9-DAD1-2EAA-A258-6D67C5017F3B}" name="Maxime Bouillon" initials="MB" userId="S::zn0126876@windesheim.nl::78b3eeeb-d3a4-4ee5-8135-668033d384cc" providerId="AD"/>
  <p188:author id="{0B1405EA-FBA3-C43E-76AD-C65FB6500AE2}" name="Chris Verhoef" initials="CV" userId="S::un0121919@windesheim.nl::1c7d65a7-9b24-4eab-bb50-67ec334e7bd0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A61A"/>
    <a:srgbClr val="FFF578"/>
    <a:srgbClr val="1EBCC5"/>
    <a:srgbClr val="84D0D9"/>
    <a:srgbClr val="4594D3"/>
    <a:srgbClr val="F287B7"/>
    <a:srgbClr val="D5E05B"/>
    <a:srgbClr val="F16682"/>
    <a:srgbClr val="B1D249"/>
    <a:srgbClr val="EE31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F111A22-2DD3-49EC-B5C0-1B535CA09033}" v="20" dt="2025-09-01T12:02:29.217"/>
  </p1510:revLst>
</p1510:revInfo>
</file>

<file path=ppt/tableStyles.xml><?xml version="1.0" encoding="utf-8"?>
<a:tblStyleLst xmlns:a="http://schemas.openxmlformats.org/drawingml/2006/main" def="{B301B821-A1FF-4177-AEE7-76D212191A09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Stijl, gemiddeld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Stijl, gemiddeld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3B4B98B0-60AC-42C2-AFA5-B58CD77FA1E5}" styleName="Stijl, licht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301B821-A1FF-4177-AEE7-76D212191A09}" styleName="Stijl, gemiddeld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96"/>
      </p:cViewPr>
      <p:guideLst>
        <p:guide orient="horz" pos="2160"/>
        <p:guide pos="382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font" Target="fonts/font7.fntdata"/><Relationship Id="rId21" Type="http://schemas.openxmlformats.org/officeDocument/2006/relationships/slide" Target="slides/slide15.xml"/><Relationship Id="rId34" Type="http://schemas.openxmlformats.org/officeDocument/2006/relationships/font" Target="fonts/font2.fntdata"/><Relationship Id="rId42" Type="http://schemas.openxmlformats.org/officeDocument/2006/relationships/presProps" Target="presProps.xml"/><Relationship Id="rId47" Type="http://schemas.microsoft.com/office/2015/10/relationships/revisionInfo" Target="revisionInfo.xml"/><Relationship Id="rId7" Type="http://schemas.openxmlformats.org/officeDocument/2006/relationships/slide" Target="slides/slide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font" Target="fonts/font4.fntdata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font" Target="fonts/font3.fntdata"/><Relationship Id="rId43" Type="http://schemas.openxmlformats.org/officeDocument/2006/relationships/viewProps" Target="viewProps.xml"/><Relationship Id="rId48" Type="http://schemas.microsoft.com/office/2018/10/relationships/authors" Target="authors.xml"/><Relationship Id="rId8" Type="http://schemas.openxmlformats.org/officeDocument/2006/relationships/slide" Target="slides/slide2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microsoft.com/office/2016/11/relationships/changesInfo" Target="changesInfos/changesInfo1.xml"/><Relationship Id="rId20" Type="http://schemas.openxmlformats.org/officeDocument/2006/relationships/slide" Target="slides/slide14.xml"/><Relationship Id="rId41" Type="http://schemas.openxmlformats.org/officeDocument/2006/relationships/font" Target="fonts/font9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xime Bouillon" userId="78b3eeeb-d3a4-4ee5-8135-668033d384cc" providerId="ADAL" clId="{FF111A22-2DD3-49EC-B5C0-1B535CA09033}"/>
    <pc:docChg chg="undo custSel addSld delSld modSld">
      <pc:chgData name="Maxime Bouillon" userId="78b3eeeb-d3a4-4ee5-8135-668033d384cc" providerId="ADAL" clId="{FF111A22-2DD3-49EC-B5C0-1B535CA09033}" dt="2025-09-01T12:03:03.926" v="1510" actId="1076"/>
      <pc:docMkLst>
        <pc:docMk/>
      </pc:docMkLst>
      <pc:sldChg chg="modSp mod setBg">
        <pc:chgData name="Maxime Bouillon" userId="78b3eeeb-d3a4-4ee5-8135-668033d384cc" providerId="ADAL" clId="{FF111A22-2DD3-49EC-B5C0-1B535CA09033}" dt="2025-08-29T13:19:13.626" v="9" actId="20577"/>
        <pc:sldMkLst>
          <pc:docMk/>
          <pc:sldMk cId="3412973260" sldId="257"/>
        </pc:sldMkLst>
        <pc:spChg chg="mod">
          <ac:chgData name="Maxime Bouillon" userId="78b3eeeb-d3a4-4ee5-8135-668033d384cc" providerId="ADAL" clId="{FF111A22-2DD3-49EC-B5C0-1B535CA09033}" dt="2025-08-29T13:19:13.626" v="9" actId="20577"/>
          <ac:spMkLst>
            <pc:docMk/>
            <pc:sldMk cId="3412973260" sldId="257"/>
            <ac:spMk id="5" creationId="{FA93C366-749A-A9A4-8ECB-3F4AAEC6FAF0}"/>
          </ac:spMkLst>
        </pc:spChg>
      </pc:sldChg>
      <pc:sldChg chg="del">
        <pc:chgData name="Maxime Bouillon" userId="78b3eeeb-d3a4-4ee5-8135-668033d384cc" providerId="ADAL" clId="{FF111A22-2DD3-49EC-B5C0-1B535CA09033}" dt="2025-08-29T13:24:45.928" v="38" actId="47"/>
        <pc:sldMkLst>
          <pc:docMk/>
          <pc:sldMk cId="2100188870" sldId="264"/>
        </pc:sldMkLst>
      </pc:sldChg>
      <pc:sldChg chg="modSp add del mod">
        <pc:chgData name="Maxime Bouillon" userId="78b3eeeb-d3a4-4ee5-8135-668033d384cc" providerId="ADAL" clId="{FF111A22-2DD3-49EC-B5C0-1B535CA09033}" dt="2025-08-29T13:23:36.444" v="17"/>
        <pc:sldMkLst>
          <pc:docMk/>
          <pc:sldMk cId="1511480130" sldId="356"/>
        </pc:sldMkLst>
        <pc:spChg chg="mod">
          <ac:chgData name="Maxime Bouillon" userId="78b3eeeb-d3a4-4ee5-8135-668033d384cc" providerId="ADAL" clId="{FF111A22-2DD3-49EC-B5C0-1B535CA09033}" dt="2025-08-29T13:23:36.192" v="16"/>
          <ac:spMkLst>
            <pc:docMk/>
            <pc:sldMk cId="1511480130" sldId="356"/>
            <ac:spMk id="2" creationId="{204AD268-FA4C-F18D-9E69-6B5B526596BA}"/>
          </ac:spMkLst>
        </pc:spChg>
      </pc:sldChg>
      <pc:sldChg chg="modSp add del mod">
        <pc:chgData name="Maxime Bouillon" userId="78b3eeeb-d3a4-4ee5-8135-668033d384cc" providerId="ADAL" clId="{FF111A22-2DD3-49EC-B5C0-1B535CA09033}" dt="2025-08-29T13:23:36.444" v="17"/>
        <pc:sldMkLst>
          <pc:docMk/>
          <pc:sldMk cId="770464883" sldId="366"/>
        </pc:sldMkLst>
        <pc:spChg chg="mod">
          <ac:chgData name="Maxime Bouillon" userId="78b3eeeb-d3a4-4ee5-8135-668033d384cc" providerId="ADAL" clId="{FF111A22-2DD3-49EC-B5C0-1B535CA09033}" dt="2025-08-29T13:23:36.192" v="16"/>
          <ac:spMkLst>
            <pc:docMk/>
            <pc:sldMk cId="770464883" sldId="366"/>
            <ac:spMk id="5" creationId="{521C0A71-8B0B-1D95-B87B-82A2F49C4E64}"/>
          </ac:spMkLst>
        </pc:spChg>
      </pc:sldChg>
      <pc:sldChg chg="modSp add del mod">
        <pc:chgData name="Maxime Bouillon" userId="78b3eeeb-d3a4-4ee5-8135-668033d384cc" providerId="ADAL" clId="{FF111A22-2DD3-49EC-B5C0-1B535CA09033}" dt="2025-08-29T13:23:36.444" v="17"/>
        <pc:sldMkLst>
          <pc:docMk/>
          <pc:sldMk cId="3381728307" sldId="367"/>
        </pc:sldMkLst>
        <pc:spChg chg="mod">
          <ac:chgData name="Maxime Bouillon" userId="78b3eeeb-d3a4-4ee5-8135-668033d384cc" providerId="ADAL" clId="{FF111A22-2DD3-49EC-B5C0-1B535CA09033}" dt="2025-08-29T13:23:36.192" v="16"/>
          <ac:spMkLst>
            <pc:docMk/>
            <pc:sldMk cId="3381728307" sldId="367"/>
            <ac:spMk id="5" creationId="{D56E2AA6-54C1-4B92-6AE8-747FD89E6B92}"/>
          </ac:spMkLst>
        </pc:spChg>
      </pc:sldChg>
      <pc:sldChg chg="modSp add del mod modCm">
        <pc:chgData name="Maxime Bouillon" userId="78b3eeeb-d3a4-4ee5-8135-668033d384cc" providerId="ADAL" clId="{FF111A22-2DD3-49EC-B5C0-1B535CA09033}" dt="2025-08-29T13:45:55.882" v="94" actId="20577"/>
        <pc:sldMkLst>
          <pc:docMk/>
          <pc:sldMk cId="84697080" sldId="368"/>
        </pc:sldMkLst>
        <pc:spChg chg="mod">
          <ac:chgData name="Maxime Bouillon" userId="78b3eeeb-d3a4-4ee5-8135-668033d384cc" providerId="ADAL" clId="{FF111A22-2DD3-49EC-B5C0-1B535CA09033}" dt="2025-08-29T13:45:55.882" v="94" actId="20577"/>
          <ac:spMkLst>
            <pc:docMk/>
            <pc:sldMk cId="84697080" sldId="368"/>
            <ac:spMk id="6" creationId="{E5D19B7E-5FD3-C872-E7D0-EA2A66609F2E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Maxime Bouillon" userId="78b3eeeb-d3a4-4ee5-8135-668033d384cc" providerId="ADAL" clId="{FF111A22-2DD3-49EC-B5C0-1B535CA09033}" dt="2025-08-29T13:45:47.045" v="88" actId="6549"/>
              <pc2:cmMkLst xmlns:pc2="http://schemas.microsoft.com/office/powerpoint/2019/9/main/command">
                <pc:docMk/>
                <pc:sldMk cId="84697080" sldId="368"/>
                <pc2:cmMk id="{26F6D1D0-E946-42A1-A8E2-54DE8D81837B}"/>
              </pc2:cmMkLst>
            </pc226:cmChg>
            <pc226:cmChg xmlns:pc226="http://schemas.microsoft.com/office/powerpoint/2022/06/main/command" chg="mod">
              <pc226:chgData name="Maxime Bouillon" userId="78b3eeeb-d3a4-4ee5-8135-668033d384cc" providerId="ADAL" clId="{FF111A22-2DD3-49EC-B5C0-1B535CA09033}" dt="2025-08-29T13:45:55.882" v="94" actId="20577"/>
              <pc2:cmMkLst xmlns:pc2="http://schemas.microsoft.com/office/powerpoint/2019/9/main/command">
                <pc:docMk/>
                <pc:sldMk cId="84697080" sldId="368"/>
                <pc2:cmMk id="{25740EF7-E30E-4CB3-8433-1305B6D8C3E7}"/>
              </pc2:cmMkLst>
            </pc226:cmChg>
          </p:ext>
        </pc:extLst>
      </pc:sldChg>
      <pc:sldChg chg="add del">
        <pc:chgData name="Maxime Bouillon" userId="78b3eeeb-d3a4-4ee5-8135-668033d384cc" providerId="ADAL" clId="{FF111A22-2DD3-49EC-B5C0-1B535CA09033}" dt="2025-08-29T13:59:49.125" v="855" actId="47"/>
        <pc:sldMkLst>
          <pc:docMk/>
          <pc:sldMk cId="2440780400" sldId="370"/>
        </pc:sldMkLst>
      </pc:sldChg>
      <pc:sldChg chg="add del">
        <pc:chgData name="Maxime Bouillon" userId="78b3eeeb-d3a4-4ee5-8135-668033d384cc" providerId="ADAL" clId="{FF111A22-2DD3-49EC-B5C0-1B535CA09033}" dt="2025-08-29T13:23:36.444" v="17"/>
        <pc:sldMkLst>
          <pc:docMk/>
          <pc:sldMk cId="537212901" sldId="372"/>
        </pc:sldMkLst>
      </pc:sldChg>
      <pc:sldChg chg="add del">
        <pc:chgData name="Maxime Bouillon" userId="78b3eeeb-d3a4-4ee5-8135-668033d384cc" providerId="ADAL" clId="{FF111A22-2DD3-49EC-B5C0-1B535CA09033}" dt="2025-08-29T13:23:36.444" v="17"/>
        <pc:sldMkLst>
          <pc:docMk/>
          <pc:sldMk cId="995172938" sldId="377"/>
        </pc:sldMkLst>
      </pc:sldChg>
      <pc:sldChg chg="modSp add del mod">
        <pc:chgData name="Maxime Bouillon" userId="78b3eeeb-d3a4-4ee5-8135-668033d384cc" providerId="ADAL" clId="{FF111A22-2DD3-49EC-B5C0-1B535CA09033}" dt="2025-08-29T13:23:36.794" v="18" actId="27636"/>
        <pc:sldMkLst>
          <pc:docMk/>
          <pc:sldMk cId="320040686" sldId="383"/>
        </pc:sldMkLst>
        <pc:spChg chg="mod">
          <ac:chgData name="Maxime Bouillon" userId="78b3eeeb-d3a4-4ee5-8135-668033d384cc" providerId="ADAL" clId="{FF111A22-2DD3-49EC-B5C0-1B535CA09033}" dt="2025-08-29T13:23:36.794" v="18" actId="27636"/>
          <ac:spMkLst>
            <pc:docMk/>
            <pc:sldMk cId="320040686" sldId="383"/>
            <ac:spMk id="9" creationId="{53D0122A-CA10-F22D-AD83-1E11E9D94D84}"/>
          </ac:spMkLst>
        </pc:spChg>
      </pc:sldChg>
      <pc:sldChg chg="modSp add del mod">
        <pc:chgData name="Maxime Bouillon" userId="78b3eeeb-d3a4-4ee5-8135-668033d384cc" providerId="ADAL" clId="{FF111A22-2DD3-49EC-B5C0-1B535CA09033}" dt="2025-08-29T13:45:31.617" v="87" actId="14100"/>
        <pc:sldMkLst>
          <pc:docMk/>
          <pc:sldMk cId="2097798784" sldId="384"/>
        </pc:sldMkLst>
        <pc:spChg chg="mod">
          <ac:chgData name="Maxime Bouillon" userId="78b3eeeb-d3a4-4ee5-8135-668033d384cc" providerId="ADAL" clId="{FF111A22-2DD3-49EC-B5C0-1B535CA09033}" dt="2025-08-29T13:45:23.167" v="82" actId="1076"/>
          <ac:spMkLst>
            <pc:docMk/>
            <pc:sldMk cId="2097798784" sldId="384"/>
            <ac:spMk id="6" creationId="{8716B2F9-3F94-F062-CE71-5CCA85062784}"/>
          </ac:spMkLst>
        </pc:spChg>
        <pc:graphicFrameChg chg="mod modGraphic">
          <ac:chgData name="Maxime Bouillon" userId="78b3eeeb-d3a4-4ee5-8135-668033d384cc" providerId="ADAL" clId="{FF111A22-2DD3-49EC-B5C0-1B535CA09033}" dt="2025-08-29T13:45:31.617" v="87" actId="14100"/>
          <ac:graphicFrameMkLst>
            <pc:docMk/>
            <pc:sldMk cId="2097798784" sldId="384"/>
            <ac:graphicFrameMk id="5" creationId="{24F6ABF3-4943-2F6F-4A7E-0199919D8E83}"/>
          </ac:graphicFrameMkLst>
        </pc:graphicFrameChg>
      </pc:sldChg>
      <pc:sldChg chg="add del">
        <pc:chgData name="Maxime Bouillon" userId="78b3eeeb-d3a4-4ee5-8135-668033d384cc" providerId="ADAL" clId="{FF111A22-2DD3-49EC-B5C0-1B535CA09033}" dt="2025-08-29T13:23:36.444" v="17"/>
        <pc:sldMkLst>
          <pc:docMk/>
          <pc:sldMk cId="3843846370" sldId="385"/>
        </pc:sldMkLst>
      </pc:sldChg>
      <pc:sldChg chg="del">
        <pc:chgData name="Maxime Bouillon" userId="78b3eeeb-d3a4-4ee5-8135-668033d384cc" providerId="ADAL" clId="{FF111A22-2DD3-49EC-B5C0-1B535CA09033}" dt="2025-08-29T13:24:45.928" v="38" actId="47"/>
        <pc:sldMkLst>
          <pc:docMk/>
          <pc:sldMk cId="4254806254" sldId="3007"/>
        </pc:sldMkLst>
      </pc:sldChg>
      <pc:sldChg chg="modSp mod">
        <pc:chgData name="Maxime Bouillon" userId="78b3eeeb-d3a4-4ee5-8135-668033d384cc" providerId="ADAL" clId="{FF111A22-2DD3-49EC-B5C0-1B535CA09033}" dt="2025-08-29T13:38:22.695" v="56" actId="27636"/>
        <pc:sldMkLst>
          <pc:docMk/>
          <pc:sldMk cId="1077815395" sldId="3018"/>
        </pc:sldMkLst>
        <pc:spChg chg="mod">
          <ac:chgData name="Maxime Bouillon" userId="78b3eeeb-d3a4-4ee5-8135-668033d384cc" providerId="ADAL" clId="{FF111A22-2DD3-49EC-B5C0-1B535CA09033}" dt="2025-08-29T13:38:22.695" v="56" actId="27636"/>
          <ac:spMkLst>
            <pc:docMk/>
            <pc:sldMk cId="1077815395" sldId="3018"/>
            <ac:spMk id="2" creationId="{5D3E8999-4897-5F2B-F863-FF08B9C8436C}"/>
          </ac:spMkLst>
        </pc:spChg>
      </pc:sldChg>
      <pc:sldChg chg="del">
        <pc:chgData name="Maxime Bouillon" userId="78b3eeeb-d3a4-4ee5-8135-668033d384cc" providerId="ADAL" clId="{FF111A22-2DD3-49EC-B5C0-1B535CA09033}" dt="2025-08-29T13:34:26.198" v="39" actId="47"/>
        <pc:sldMkLst>
          <pc:docMk/>
          <pc:sldMk cId="4107094954" sldId="3019"/>
        </pc:sldMkLst>
      </pc:sldChg>
      <pc:sldChg chg="del">
        <pc:chgData name="Maxime Bouillon" userId="78b3eeeb-d3a4-4ee5-8135-668033d384cc" providerId="ADAL" clId="{FF111A22-2DD3-49EC-B5C0-1B535CA09033}" dt="2025-08-29T13:24:45.928" v="38" actId="47"/>
        <pc:sldMkLst>
          <pc:docMk/>
          <pc:sldMk cId="3125996219" sldId="3020"/>
        </pc:sldMkLst>
      </pc:sldChg>
      <pc:sldChg chg="addSp delSp modSp mod modClrScheme chgLayout">
        <pc:chgData name="Maxime Bouillon" userId="78b3eeeb-d3a4-4ee5-8135-668033d384cc" providerId="ADAL" clId="{FF111A22-2DD3-49EC-B5C0-1B535CA09033}" dt="2025-08-29T13:59:33.100" v="854" actId="700"/>
        <pc:sldMkLst>
          <pc:docMk/>
          <pc:sldMk cId="3999281795" sldId="3023"/>
        </pc:sldMkLst>
        <pc:spChg chg="mod ord">
          <ac:chgData name="Maxime Bouillon" userId="78b3eeeb-d3a4-4ee5-8135-668033d384cc" providerId="ADAL" clId="{FF111A22-2DD3-49EC-B5C0-1B535CA09033}" dt="2025-08-29T13:59:33.100" v="854" actId="700"/>
          <ac:spMkLst>
            <pc:docMk/>
            <pc:sldMk cId="3999281795" sldId="3023"/>
            <ac:spMk id="4" creationId="{209B9CF3-4A79-6E63-38F6-BA9B41D3AF4D}"/>
          </ac:spMkLst>
        </pc:spChg>
        <pc:spChg chg="add mod ord">
          <ac:chgData name="Maxime Bouillon" userId="78b3eeeb-d3a4-4ee5-8135-668033d384cc" providerId="ADAL" clId="{FF111A22-2DD3-49EC-B5C0-1B535CA09033}" dt="2025-08-29T13:59:33.100" v="854" actId="700"/>
          <ac:spMkLst>
            <pc:docMk/>
            <pc:sldMk cId="3999281795" sldId="3023"/>
            <ac:spMk id="5" creationId="{8B42FC45-6EA1-C9F9-6FED-3BE97775674E}"/>
          </ac:spMkLst>
        </pc:spChg>
      </pc:sldChg>
      <pc:sldChg chg="del">
        <pc:chgData name="Maxime Bouillon" userId="78b3eeeb-d3a4-4ee5-8135-668033d384cc" providerId="ADAL" clId="{FF111A22-2DD3-49EC-B5C0-1B535CA09033}" dt="2025-08-29T13:46:09.828" v="95" actId="47"/>
        <pc:sldMkLst>
          <pc:docMk/>
          <pc:sldMk cId="708367823" sldId="3024"/>
        </pc:sldMkLst>
      </pc:sldChg>
      <pc:sldChg chg="del">
        <pc:chgData name="Maxime Bouillon" userId="78b3eeeb-d3a4-4ee5-8135-668033d384cc" providerId="ADAL" clId="{FF111A22-2DD3-49EC-B5C0-1B535CA09033}" dt="2025-08-29T13:24:45.928" v="38" actId="47"/>
        <pc:sldMkLst>
          <pc:docMk/>
          <pc:sldMk cId="2907073063" sldId="3027"/>
        </pc:sldMkLst>
      </pc:sldChg>
      <pc:sldChg chg="modSp mod">
        <pc:chgData name="Maxime Bouillon" userId="78b3eeeb-d3a4-4ee5-8135-668033d384cc" providerId="ADAL" clId="{FF111A22-2DD3-49EC-B5C0-1B535CA09033}" dt="2025-08-29T13:58:16.408" v="848" actId="20577"/>
        <pc:sldMkLst>
          <pc:docMk/>
          <pc:sldMk cId="2762756662" sldId="3028"/>
        </pc:sldMkLst>
        <pc:spChg chg="mod">
          <ac:chgData name="Maxime Bouillon" userId="78b3eeeb-d3a4-4ee5-8135-668033d384cc" providerId="ADAL" clId="{FF111A22-2DD3-49EC-B5C0-1B535CA09033}" dt="2025-08-29T13:58:16.408" v="848" actId="20577"/>
          <ac:spMkLst>
            <pc:docMk/>
            <pc:sldMk cId="2762756662" sldId="3028"/>
            <ac:spMk id="2" creationId="{6AF0C0B7-543F-D389-5821-6A1BE21D2A8E}"/>
          </ac:spMkLst>
        </pc:spChg>
      </pc:sldChg>
      <pc:sldChg chg="modSp mod">
        <pc:chgData name="Maxime Bouillon" userId="78b3eeeb-d3a4-4ee5-8135-668033d384cc" providerId="ADAL" clId="{FF111A22-2DD3-49EC-B5C0-1B535CA09033}" dt="2025-08-29T13:48:23.569" v="157" actId="20577"/>
        <pc:sldMkLst>
          <pc:docMk/>
          <pc:sldMk cId="2482731378" sldId="3034"/>
        </pc:sldMkLst>
        <pc:spChg chg="mod">
          <ac:chgData name="Maxime Bouillon" userId="78b3eeeb-d3a4-4ee5-8135-668033d384cc" providerId="ADAL" clId="{FF111A22-2DD3-49EC-B5C0-1B535CA09033}" dt="2025-08-29T13:48:23.569" v="157" actId="20577"/>
          <ac:spMkLst>
            <pc:docMk/>
            <pc:sldMk cId="2482731378" sldId="3034"/>
            <ac:spMk id="2" creationId="{4B653F55-F798-887A-B0F5-3ED62653B998}"/>
          </ac:spMkLst>
        </pc:spChg>
      </pc:sldChg>
      <pc:sldChg chg="modSp mod">
        <pc:chgData name="Maxime Bouillon" userId="78b3eeeb-d3a4-4ee5-8135-668033d384cc" providerId="ADAL" clId="{FF111A22-2DD3-49EC-B5C0-1B535CA09033}" dt="2025-08-29T13:50:08.241" v="351" actId="20577"/>
        <pc:sldMkLst>
          <pc:docMk/>
          <pc:sldMk cId="2867104630" sldId="3035"/>
        </pc:sldMkLst>
        <pc:spChg chg="mod">
          <ac:chgData name="Maxime Bouillon" userId="78b3eeeb-d3a4-4ee5-8135-668033d384cc" providerId="ADAL" clId="{FF111A22-2DD3-49EC-B5C0-1B535CA09033}" dt="2025-08-29T13:50:08.241" v="351" actId="20577"/>
          <ac:spMkLst>
            <pc:docMk/>
            <pc:sldMk cId="2867104630" sldId="3035"/>
            <ac:spMk id="2" creationId="{B90747BC-776F-C212-B5BE-9F7CEEA7F1B3}"/>
          </ac:spMkLst>
        </pc:spChg>
      </pc:sldChg>
      <pc:sldChg chg="del">
        <pc:chgData name="Maxime Bouillon" userId="78b3eeeb-d3a4-4ee5-8135-668033d384cc" providerId="ADAL" clId="{FF111A22-2DD3-49EC-B5C0-1B535CA09033}" dt="2025-08-29T13:24:45.928" v="38" actId="47"/>
        <pc:sldMkLst>
          <pc:docMk/>
          <pc:sldMk cId="3858019256" sldId="3036"/>
        </pc:sldMkLst>
      </pc:sldChg>
      <pc:sldChg chg="del">
        <pc:chgData name="Maxime Bouillon" userId="78b3eeeb-d3a4-4ee5-8135-668033d384cc" providerId="ADAL" clId="{FF111A22-2DD3-49EC-B5C0-1B535CA09033}" dt="2025-08-29T13:24:45.928" v="38" actId="47"/>
        <pc:sldMkLst>
          <pc:docMk/>
          <pc:sldMk cId="3231739043" sldId="3037"/>
        </pc:sldMkLst>
      </pc:sldChg>
      <pc:sldChg chg="del">
        <pc:chgData name="Maxime Bouillon" userId="78b3eeeb-d3a4-4ee5-8135-668033d384cc" providerId="ADAL" clId="{FF111A22-2DD3-49EC-B5C0-1B535CA09033}" dt="2025-08-29T13:24:45.928" v="38" actId="47"/>
        <pc:sldMkLst>
          <pc:docMk/>
          <pc:sldMk cId="3271165049" sldId="3038"/>
        </pc:sldMkLst>
      </pc:sldChg>
      <pc:sldChg chg="del">
        <pc:chgData name="Maxime Bouillon" userId="78b3eeeb-d3a4-4ee5-8135-668033d384cc" providerId="ADAL" clId="{FF111A22-2DD3-49EC-B5C0-1B535CA09033}" dt="2025-08-29T13:48:38.908" v="158" actId="47"/>
        <pc:sldMkLst>
          <pc:docMk/>
          <pc:sldMk cId="511395338" sldId="3040"/>
        </pc:sldMkLst>
      </pc:sldChg>
      <pc:sldChg chg="del">
        <pc:chgData name="Maxime Bouillon" userId="78b3eeeb-d3a4-4ee5-8135-668033d384cc" providerId="ADAL" clId="{FF111A22-2DD3-49EC-B5C0-1B535CA09033}" dt="2025-08-29T13:48:41.097" v="159" actId="47"/>
        <pc:sldMkLst>
          <pc:docMk/>
          <pc:sldMk cId="3606986628" sldId="3041"/>
        </pc:sldMkLst>
      </pc:sldChg>
      <pc:sldChg chg="del">
        <pc:chgData name="Maxime Bouillon" userId="78b3eeeb-d3a4-4ee5-8135-668033d384cc" providerId="ADAL" clId="{FF111A22-2DD3-49EC-B5C0-1B535CA09033}" dt="2025-08-29T13:24:45.928" v="38" actId="47"/>
        <pc:sldMkLst>
          <pc:docMk/>
          <pc:sldMk cId="1126993080" sldId="3042"/>
        </pc:sldMkLst>
      </pc:sldChg>
      <pc:sldChg chg="addSp delSp modSp mod chgLayout">
        <pc:chgData name="Maxime Bouillon" userId="78b3eeeb-d3a4-4ee5-8135-668033d384cc" providerId="ADAL" clId="{FF111A22-2DD3-49EC-B5C0-1B535CA09033}" dt="2025-09-01T11:56:20.984" v="944" actId="20577"/>
        <pc:sldMkLst>
          <pc:docMk/>
          <pc:sldMk cId="3178031359" sldId="3043"/>
        </pc:sldMkLst>
        <pc:spChg chg="mod ord">
          <ac:chgData name="Maxime Bouillon" userId="78b3eeeb-d3a4-4ee5-8135-668033d384cc" providerId="ADAL" clId="{FF111A22-2DD3-49EC-B5C0-1B535CA09033}" dt="2025-09-01T11:45:17.116" v="862" actId="6549"/>
          <ac:spMkLst>
            <pc:docMk/>
            <pc:sldMk cId="3178031359" sldId="3043"/>
            <ac:spMk id="2" creationId="{0E541E08-3C4E-A597-DED3-2FEB0C5104E6}"/>
          </ac:spMkLst>
        </pc:spChg>
        <pc:spChg chg="mod ord">
          <ac:chgData name="Maxime Bouillon" userId="78b3eeeb-d3a4-4ee5-8135-668033d384cc" providerId="ADAL" clId="{FF111A22-2DD3-49EC-B5C0-1B535CA09033}" dt="2025-09-01T11:56:20.984" v="944" actId="20577"/>
          <ac:spMkLst>
            <pc:docMk/>
            <pc:sldMk cId="3178031359" sldId="3043"/>
            <ac:spMk id="4" creationId="{8CB91E35-2FD8-D13F-2332-741BD7890B34}"/>
          </ac:spMkLst>
        </pc:spChg>
        <pc:picChg chg="add mod">
          <ac:chgData name="Maxime Bouillon" userId="78b3eeeb-d3a4-4ee5-8135-668033d384cc" providerId="ADAL" clId="{FF111A22-2DD3-49EC-B5C0-1B535CA09033}" dt="2025-08-29T13:59:17.376" v="853" actId="962"/>
          <ac:picMkLst>
            <pc:docMk/>
            <pc:sldMk cId="3178031359" sldId="3043"/>
            <ac:picMk id="7" creationId="{2E9C468D-3D59-AA96-AF8C-8DE34939FECC}"/>
          </ac:picMkLst>
        </pc:picChg>
      </pc:sldChg>
      <pc:sldChg chg="modSp add mod">
        <pc:chgData name="Maxime Bouillon" userId="78b3eeeb-d3a4-4ee5-8135-668033d384cc" providerId="ADAL" clId="{FF111A22-2DD3-49EC-B5C0-1B535CA09033}" dt="2025-08-29T13:44:58.473" v="80" actId="20577"/>
        <pc:sldMkLst>
          <pc:docMk/>
          <pc:sldMk cId="1121621083" sldId="3044"/>
        </pc:sldMkLst>
        <pc:spChg chg="mod">
          <ac:chgData name="Maxime Bouillon" userId="78b3eeeb-d3a4-4ee5-8135-668033d384cc" providerId="ADAL" clId="{FF111A22-2DD3-49EC-B5C0-1B535CA09033}" dt="2025-08-29T13:44:58.473" v="80" actId="20577"/>
          <ac:spMkLst>
            <pc:docMk/>
            <pc:sldMk cId="1121621083" sldId="3044"/>
            <ac:spMk id="2" creationId="{1C4F3145-4911-1A37-2104-E98F3539EAD7}"/>
          </ac:spMkLst>
        </pc:spChg>
        <pc:spChg chg="mod">
          <ac:chgData name="Maxime Bouillon" userId="78b3eeeb-d3a4-4ee5-8135-668033d384cc" providerId="ADAL" clId="{FF111A22-2DD3-49EC-B5C0-1B535CA09033}" dt="2025-08-29T13:44:53.548" v="64" actId="20577"/>
          <ac:spMkLst>
            <pc:docMk/>
            <pc:sldMk cId="1121621083" sldId="3044"/>
            <ac:spMk id="4" creationId="{6846C03C-740F-BD74-DDC6-2F18ACE2D1D2}"/>
          </ac:spMkLst>
        </pc:spChg>
      </pc:sldChg>
      <pc:sldChg chg="add del">
        <pc:chgData name="Maxime Bouillon" userId="78b3eeeb-d3a4-4ee5-8135-668033d384cc" providerId="ADAL" clId="{FF111A22-2DD3-49EC-B5C0-1B535CA09033}" dt="2025-08-29T13:23:36.192" v="16"/>
        <pc:sldMkLst>
          <pc:docMk/>
          <pc:sldMk cId="3954699479" sldId="3044"/>
        </pc:sldMkLst>
      </pc:sldChg>
      <pc:sldChg chg="add del">
        <pc:chgData name="Maxime Bouillon" userId="78b3eeeb-d3a4-4ee5-8135-668033d384cc" providerId="ADAL" clId="{FF111A22-2DD3-49EC-B5C0-1B535CA09033}" dt="2025-08-29T13:23:36.444" v="17"/>
        <pc:sldMkLst>
          <pc:docMk/>
          <pc:sldMk cId="2502615079" sldId="3045"/>
        </pc:sldMkLst>
      </pc:sldChg>
      <pc:sldChg chg="addSp delSp modSp new mod modClrScheme chgLayout">
        <pc:chgData name="Maxime Bouillon" userId="78b3eeeb-d3a4-4ee5-8135-668033d384cc" providerId="ADAL" clId="{FF111A22-2DD3-49EC-B5C0-1B535CA09033}" dt="2025-08-29T13:24:23.611" v="37" actId="700"/>
        <pc:sldMkLst>
          <pc:docMk/>
          <pc:sldMk cId="1417941218" sldId="3046"/>
        </pc:sldMkLst>
        <pc:spChg chg="mod ord">
          <ac:chgData name="Maxime Bouillon" userId="78b3eeeb-d3a4-4ee5-8135-668033d384cc" providerId="ADAL" clId="{FF111A22-2DD3-49EC-B5C0-1B535CA09033}" dt="2025-08-29T13:24:23.611" v="37" actId="700"/>
          <ac:spMkLst>
            <pc:docMk/>
            <pc:sldMk cId="1417941218" sldId="3046"/>
            <ac:spMk id="4" creationId="{111B947E-CE8F-7CCE-28F4-B4E813A4016B}"/>
          </ac:spMkLst>
        </pc:spChg>
        <pc:spChg chg="add mod ord">
          <ac:chgData name="Maxime Bouillon" userId="78b3eeeb-d3a4-4ee5-8135-668033d384cc" providerId="ADAL" clId="{FF111A22-2DD3-49EC-B5C0-1B535CA09033}" dt="2025-08-29T13:24:23.611" v="37" actId="700"/>
          <ac:spMkLst>
            <pc:docMk/>
            <pc:sldMk cId="1417941218" sldId="3046"/>
            <ac:spMk id="5" creationId="{55A5DC60-148B-E21A-AE80-9E75348ACAE0}"/>
          </ac:spMkLst>
        </pc:spChg>
      </pc:sldChg>
      <pc:sldChg chg="addSp delSp modSp new del mod chgLayout">
        <pc:chgData name="Maxime Bouillon" userId="78b3eeeb-d3a4-4ee5-8135-668033d384cc" providerId="ADAL" clId="{FF111A22-2DD3-49EC-B5C0-1B535CA09033}" dt="2025-08-29T13:54:22.327" v="589" actId="2696"/>
        <pc:sldMkLst>
          <pc:docMk/>
          <pc:sldMk cId="2380961243" sldId="3047"/>
        </pc:sldMkLst>
      </pc:sldChg>
      <pc:sldChg chg="add">
        <pc:chgData name="Maxime Bouillon" userId="78b3eeeb-d3a4-4ee5-8135-668033d384cc" providerId="ADAL" clId="{FF111A22-2DD3-49EC-B5C0-1B535CA09033}" dt="2025-08-29T13:54:25.355" v="590"/>
        <pc:sldMkLst>
          <pc:docMk/>
          <pc:sldMk cId="3715381046" sldId="3047"/>
        </pc:sldMkLst>
      </pc:sldChg>
      <pc:sldChg chg="addSp delSp modSp new mod chgLayout">
        <pc:chgData name="Maxime Bouillon" userId="78b3eeeb-d3a4-4ee5-8135-668033d384cc" providerId="ADAL" clId="{FF111A22-2DD3-49EC-B5C0-1B535CA09033}" dt="2025-09-01T12:03:03.926" v="1510" actId="1076"/>
        <pc:sldMkLst>
          <pc:docMk/>
          <pc:sldMk cId="2650070190" sldId="3048"/>
        </pc:sldMkLst>
        <pc:spChg chg="del">
          <ac:chgData name="Maxime Bouillon" userId="78b3eeeb-d3a4-4ee5-8135-668033d384cc" providerId="ADAL" clId="{FF111A22-2DD3-49EC-B5C0-1B535CA09033}" dt="2025-09-01T11:45:27.792" v="864" actId="700"/>
          <ac:spMkLst>
            <pc:docMk/>
            <pc:sldMk cId="2650070190" sldId="3048"/>
            <ac:spMk id="2" creationId="{391F56C8-38A6-6C2B-AA76-42C0FFBCF04A}"/>
          </ac:spMkLst>
        </pc:spChg>
        <pc:spChg chg="del mod ord">
          <ac:chgData name="Maxime Bouillon" userId="78b3eeeb-d3a4-4ee5-8135-668033d384cc" providerId="ADAL" clId="{FF111A22-2DD3-49EC-B5C0-1B535CA09033}" dt="2025-09-01T11:45:27.792" v="864" actId="700"/>
          <ac:spMkLst>
            <pc:docMk/>
            <pc:sldMk cId="2650070190" sldId="3048"/>
            <ac:spMk id="3" creationId="{C705CD53-334D-924E-C0C2-F37FDB56ED16}"/>
          </ac:spMkLst>
        </pc:spChg>
        <pc:spChg chg="del mod ord">
          <ac:chgData name="Maxime Bouillon" userId="78b3eeeb-d3a4-4ee5-8135-668033d384cc" providerId="ADAL" clId="{FF111A22-2DD3-49EC-B5C0-1B535CA09033}" dt="2025-09-01T11:45:27.792" v="864" actId="700"/>
          <ac:spMkLst>
            <pc:docMk/>
            <pc:sldMk cId="2650070190" sldId="3048"/>
            <ac:spMk id="4" creationId="{1A53FF89-30E8-5A21-F318-1840872911F2}"/>
          </ac:spMkLst>
        </pc:spChg>
        <pc:spChg chg="add mod ord">
          <ac:chgData name="Maxime Bouillon" userId="78b3eeeb-d3a4-4ee5-8135-668033d384cc" providerId="ADAL" clId="{FF111A22-2DD3-49EC-B5C0-1B535CA09033}" dt="2025-09-01T11:45:27.792" v="864" actId="700"/>
          <ac:spMkLst>
            <pc:docMk/>
            <pc:sldMk cId="2650070190" sldId="3048"/>
            <ac:spMk id="5" creationId="{292AC7B1-F4CA-4550-969A-C04E53074F14}"/>
          </ac:spMkLst>
        </pc:spChg>
        <pc:spChg chg="add del mod ord">
          <ac:chgData name="Maxime Bouillon" userId="78b3eeeb-d3a4-4ee5-8135-668033d384cc" providerId="ADAL" clId="{FF111A22-2DD3-49EC-B5C0-1B535CA09033}" dt="2025-09-01T11:49:51.986" v="867" actId="931"/>
          <ac:spMkLst>
            <pc:docMk/>
            <pc:sldMk cId="2650070190" sldId="3048"/>
            <ac:spMk id="6" creationId="{34884FB6-1D63-644F-6CDD-1E9764AC2F31}"/>
          </ac:spMkLst>
        </pc:spChg>
        <pc:spChg chg="add mod ord">
          <ac:chgData name="Maxime Bouillon" userId="78b3eeeb-d3a4-4ee5-8135-668033d384cc" providerId="ADAL" clId="{FF111A22-2DD3-49EC-B5C0-1B535CA09033}" dt="2025-09-01T11:45:27.792" v="864" actId="700"/>
          <ac:spMkLst>
            <pc:docMk/>
            <pc:sldMk cId="2650070190" sldId="3048"/>
            <ac:spMk id="7" creationId="{50DB9DBA-19E8-C17F-6109-F9F7B95F43DF}"/>
          </ac:spMkLst>
        </pc:spChg>
        <pc:spChg chg="add del">
          <ac:chgData name="Maxime Bouillon" userId="78b3eeeb-d3a4-4ee5-8135-668033d384cc" providerId="ADAL" clId="{FF111A22-2DD3-49EC-B5C0-1B535CA09033}" dt="2025-09-01T11:49:40.827" v="866" actId="478"/>
          <ac:spMkLst>
            <pc:docMk/>
            <pc:sldMk cId="2650070190" sldId="3048"/>
            <ac:spMk id="9" creationId="{987FF905-4CE0-3F00-AD43-4FBAF95E133C}"/>
          </ac:spMkLst>
        </pc:spChg>
        <pc:spChg chg="add del mod">
          <ac:chgData name="Maxime Bouillon" userId="78b3eeeb-d3a4-4ee5-8135-668033d384cc" providerId="ADAL" clId="{FF111A22-2DD3-49EC-B5C0-1B535CA09033}" dt="2025-09-01T11:55:00.597" v="887" actId="478"/>
          <ac:spMkLst>
            <pc:docMk/>
            <pc:sldMk cId="2650070190" sldId="3048"/>
            <ac:spMk id="18" creationId="{7AD3D994-9232-B534-BFD6-CB3B7D827DF7}"/>
          </ac:spMkLst>
        </pc:spChg>
        <pc:spChg chg="add mod">
          <ac:chgData name="Maxime Bouillon" userId="78b3eeeb-d3a4-4ee5-8135-668033d384cc" providerId="ADAL" clId="{FF111A22-2DD3-49EC-B5C0-1B535CA09033}" dt="2025-09-01T12:01:58.116" v="1303" actId="20577"/>
          <ac:spMkLst>
            <pc:docMk/>
            <pc:sldMk cId="2650070190" sldId="3048"/>
            <ac:spMk id="19" creationId="{17391579-DC63-C06B-8FB7-422DAFA32D5D}"/>
          </ac:spMkLst>
        </pc:spChg>
        <pc:spChg chg="add mod">
          <ac:chgData name="Maxime Bouillon" userId="78b3eeeb-d3a4-4ee5-8135-668033d384cc" providerId="ADAL" clId="{FF111A22-2DD3-49EC-B5C0-1B535CA09033}" dt="2025-09-01T12:02:26.714" v="1389" actId="20577"/>
          <ac:spMkLst>
            <pc:docMk/>
            <pc:sldMk cId="2650070190" sldId="3048"/>
            <ac:spMk id="20" creationId="{7A1E794A-D00B-2796-EE26-2FC456B13043}"/>
          </ac:spMkLst>
        </pc:spChg>
        <pc:spChg chg="add mod">
          <ac:chgData name="Maxime Bouillon" userId="78b3eeeb-d3a4-4ee5-8135-668033d384cc" providerId="ADAL" clId="{FF111A22-2DD3-49EC-B5C0-1B535CA09033}" dt="2025-09-01T12:03:03.926" v="1510" actId="1076"/>
          <ac:spMkLst>
            <pc:docMk/>
            <pc:sldMk cId="2650070190" sldId="3048"/>
            <ac:spMk id="21" creationId="{987EB5D7-D707-85ED-5B86-A55E296C244D}"/>
          </ac:spMkLst>
        </pc:spChg>
        <pc:graphicFrameChg chg="add mod ord modGraphic">
          <ac:chgData name="Maxime Bouillon" userId="78b3eeeb-d3a4-4ee5-8135-668033d384cc" providerId="ADAL" clId="{FF111A22-2DD3-49EC-B5C0-1B535CA09033}" dt="2025-09-01T11:57:42.337" v="945"/>
          <ac:graphicFrameMkLst>
            <pc:docMk/>
            <pc:sldMk cId="2650070190" sldId="3048"/>
            <ac:graphicFrameMk id="16" creationId="{91757164-80C8-99B6-9AB1-3297DE35F1D6}"/>
          </ac:graphicFrameMkLst>
        </pc:graphicFrameChg>
        <pc:picChg chg="add del mod">
          <ac:chgData name="Maxime Bouillon" userId="78b3eeeb-d3a4-4ee5-8135-668033d384cc" providerId="ADAL" clId="{FF111A22-2DD3-49EC-B5C0-1B535CA09033}" dt="2025-09-01T11:54:57.662" v="886" actId="21"/>
          <ac:picMkLst>
            <pc:docMk/>
            <pc:sldMk cId="2650070190" sldId="3048"/>
            <ac:picMk id="11" creationId="{8B44CD57-52F5-EA4A-D337-FD94BBC37ADC}"/>
          </ac:picMkLst>
        </pc:picChg>
        <pc:picChg chg="add del mod">
          <ac:chgData name="Maxime Bouillon" userId="78b3eeeb-d3a4-4ee5-8135-668033d384cc" providerId="ADAL" clId="{FF111A22-2DD3-49EC-B5C0-1B535CA09033}" dt="2025-09-01T11:55:05.050" v="889" actId="21"/>
          <ac:picMkLst>
            <pc:docMk/>
            <pc:sldMk cId="2650070190" sldId="3048"/>
            <ac:picMk id="13" creationId="{8E05B28B-C5E3-4118-BEDE-0A774547E5B9}"/>
          </ac:picMkLst>
        </pc:picChg>
        <pc:picChg chg="add del mod">
          <ac:chgData name="Maxime Bouillon" userId="78b3eeeb-d3a4-4ee5-8135-668033d384cc" providerId="ADAL" clId="{FF111A22-2DD3-49EC-B5C0-1B535CA09033}" dt="2025-09-01T11:55:07.840" v="891" actId="21"/>
          <ac:picMkLst>
            <pc:docMk/>
            <pc:sldMk cId="2650070190" sldId="3048"/>
            <ac:picMk id="15" creationId="{B0D3B11F-6A26-5304-FF3E-E28016BACBDD}"/>
          </ac:picMkLst>
        </pc:picChg>
      </pc:sldChg>
    </pc:docChg>
  </pc:docChgLst>
  <pc:docChgLst>
    <pc:chgData name="Maxime Bouillon" userId="78b3eeeb-d3a4-4ee5-8135-668033d384cc" providerId="ADAL" clId="{480A73AB-D646-437E-9E89-AD0084298F0A}"/>
    <pc:docChg chg="undo redo custSel addSld delSld modSld sldOrd delMainMaster">
      <pc:chgData name="Maxime Bouillon" userId="78b3eeeb-d3a4-4ee5-8135-668033d384cc" providerId="ADAL" clId="{480A73AB-D646-437E-9E89-AD0084298F0A}" dt="2025-02-13T08:40:27.130" v="2105" actId="20577"/>
      <pc:docMkLst>
        <pc:docMk/>
      </pc:docMkLst>
      <pc:sldChg chg="del">
        <pc:chgData name="Maxime Bouillon" userId="78b3eeeb-d3a4-4ee5-8135-668033d384cc" providerId="ADAL" clId="{480A73AB-D646-437E-9E89-AD0084298F0A}" dt="2025-02-11T11:52:46.564" v="0" actId="47"/>
        <pc:sldMkLst>
          <pc:docMk/>
          <pc:sldMk cId="3351439039" sldId="256"/>
        </pc:sldMkLst>
      </pc:sldChg>
      <pc:sldChg chg="modSp mod">
        <pc:chgData name="Maxime Bouillon" userId="78b3eeeb-d3a4-4ee5-8135-668033d384cc" providerId="ADAL" clId="{480A73AB-D646-437E-9E89-AD0084298F0A}" dt="2025-02-11T12:04:14.162" v="14" actId="20577"/>
        <pc:sldMkLst>
          <pc:docMk/>
          <pc:sldMk cId="3412973260" sldId="257"/>
        </pc:sldMkLst>
      </pc:sldChg>
      <pc:sldChg chg="del">
        <pc:chgData name="Maxime Bouillon" userId="78b3eeeb-d3a4-4ee5-8135-668033d384cc" providerId="ADAL" clId="{480A73AB-D646-437E-9E89-AD0084298F0A}" dt="2025-02-11T11:52:46.564" v="0" actId="47"/>
        <pc:sldMkLst>
          <pc:docMk/>
          <pc:sldMk cId="3348637044" sldId="258"/>
        </pc:sldMkLst>
      </pc:sldChg>
      <pc:sldChg chg="del">
        <pc:chgData name="Maxime Bouillon" userId="78b3eeeb-d3a4-4ee5-8135-668033d384cc" providerId="ADAL" clId="{480A73AB-D646-437E-9E89-AD0084298F0A}" dt="2025-02-11T11:52:46.564" v="0" actId="47"/>
        <pc:sldMkLst>
          <pc:docMk/>
          <pc:sldMk cId="3665497541" sldId="259"/>
        </pc:sldMkLst>
      </pc:sldChg>
      <pc:sldChg chg="del">
        <pc:chgData name="Maxime Bouillon" userId="78b3eeeb-d3a4-4ee5-8135-668033d384cc" providerId="ADAL" clId="{480A73AB-D646-437E-9E89-AD0084298F0A}" dt="2025-02-11T12:04:48.058" v="17" actId="47"/>
        <pc:sldMkLst>
          <pc:docMk/>
          <pc:sldMk cId="3382516320" sldId="260"/>
        </pc:sldMkLst>
      </pc:sldChg>
      <pc:sldChg chg="del">
        <pc:chgData name="Maxime Bouillon" userId="78b3eeeb-d3a4-4ee5-8135-668033d384cc" providerId="ADAL" clId="{480A73AB-D646-437E-9E89-AD0084298F0A}" dt="2025-02-11T11:52:46.564" v="0" actId="47"/>
        <pc:sldMkLst>
          <pc:docMk/>
          <pc:sldMk cId="2680516593" sldId="261"/>
        </pc:sldMkLst>
      </pc:sldChg>
      <pc:sldChg chg="del">
        <pc:chgData name="Maxime Bouillon" userId="78b3eeeb-d3a4-4ee5-8135-668033d384cc" providerId="ADAL" clId="{480A73AB-D646-437E-9E89-AD0084298F0A}" dt="2025-02-11T11:52:46.564" v="0" actId="47"/>
        <pc:sldMkLst>
          <pc:docMk/>
          <pc:sldMk cId="1887117496" sldId="262"/>
        </pc:sldMkLst>
      </pc:sldChg>
      <pc:sldChg chg="del">
        <pc:chgData name="Maxime Bouillon" userId="78b3eeeb-d3a4-4ee5-8135-668033d384cc" providerId="ADAL" clId="{480A73AB-D646-437E-9E89-AD0084298F0A}" dt="2025-02-11T11:52:46.564" v="0" actId="47"/>
        <pc:sldMkLst>
          <pc:docMk/>
          <pc:sldMk cId="2699027689" sldId="263"/>
        </pc:sldMkLst>
      </pc:sldChg>
      <pc:sldChg chg="modSp add mod">
        <pc:chgData name="Maxime Bouillon" userId="78b3eeeb-d3a4-4ee5-8135-668033d384cc" providerId="ADAL" clId="{480A73AB-D646-437E-9E89-AD0084298F0A}" dt="2025-02-11T15:44:13.444" v="1702" actId="13822"/>
        <pc:sldMkLst>
          <pc:docMk/>
          <pc:sldMk cId="2100188870" sldId="264"/>
        </pc:sldMkLst>
      </pc:sldChg>
      <pc:sldChg chg="del">
        <pc:chgData name="Maxime Bouillon" userId="78b3eeeb-d3a4-4ee5-8135-668033d384cc" providerId="ADAL" clId="{480A73AB-D646-437E-9E89-AD0084298F0A}" dt="2025-02-11T11:52:46.564" v="0" actId="47"/>
        <pc:sldMkLst>
          <pc:docMk/>
          <pc:sldMk cId="3972957358" sldId="264"/>
        </pc:sldMkLst>
      </pc:sldChg>
      <pc:sldChg chg="del">
        <pc:chgData name="Maxime Bouillon" userId="78b3eeeb-d3a4-4ee5-8135-668033d384cc" providerId="ADAL" clId="{480A73AB-D646-437E-9E89-AD0084298F0A}" dt="2025-02-11T11:52:46.564" v="0" actId="47"/>
        <pc:sldMkLst>
          <pc:docMk/>
          <pc:sldMk cId="124920031" sldId="265"/>
        </pc:sldMkLst>
      </pc:sldChg>
      <pc:sldChg chg="del">
        <pc:chgData name="Maxime Bouillon" userId="78b3eeeb-d3a4-4ee5-8135-668033d384cc" providerId="ADAL" clId="{480A73AB-D646-437E-9E89-AD0084298F0A}" dt="2025-02-11T11:52:46.564" v="0" actId="47"/>
        <pc:sldMkLst>
          <pc:docMk/>
          <pc:sldMk cId="2580793719" sldId="266"/>
        </pc:sldMkLst>
      </pc:sldChg>
      <pc:sldChg chg="del">
        <pc:chgData name="Maxime Bouillon" userId="78b3eeeb-d3a4-4ee5-8135-668033d384cc" providerId="ADAL" clId="{480A73AB-D646-437E-9E89-AD0084298F0A}" dt="2025-02-11T11:52:46.564" v="0" actId="47"/>
        <pc:sldMkLst>
          <pc:docMk/>
          <pc:sldMk cId="2352422034" sldId="267"/>
        </pc:sldMkLst>
      </pc:sldChg>
      <pc:sldChg chg="del">
        <pc:chgData name="Maxime Bouillon" userId="78b3eeeb-d3a4-4ee5-8135-668033d384cc" providerId="ADAL" clId="{480A73AB-D646-437E-9E89-AD0084298F0A}" dt="2025-02-11T11:52:46.564" v="0" actId="47"/>
        <pc:sldMkLst>
          <pc:docMk/>
          <pc:sldMk cId="539219813" sldId="268"/>
        </pc:sldMkLst>
      </pc:sldChg>
      <pc:sldChg chg="del">
        <pc:chgData name="Maxime Bouillon" userId="78b3eeeb-d3a4-4ee5-8135-668033d384cc" providerId="ADAL" clId="{480A73AB-D646-437E-9E89-AD0084298F0A}" dt="2025-02-11T11:52:46.564" v="0" actId="47"/>
        <pc:sldMkLst>
          <pc:docMk/>
          <pc:sldMk cId="4070533024" sldId="269"/>
        </pc:sldMkLst>
      </pc:sldChg>
      <pc:sldChg chg="del">
        <pc:chgData name="Maxime Bouillon" userId="78b3eeeb-d3a4-4ee5-8135-668033d384cc" providerId="ADAL" clId="{480A73AB-D646-437E-9E89-AD0084298F0A}" dt="2025-02-11T11:52:46.564" v="0" actId="47"/>
        <pc:sldMkLst>
          <pc:docMk/>
          <pc:sldMk cId="263979459" sldId="277"/>
        </pc:sldMkLst>
      </pc:sldChg>
      <pc:sldChg chg="del">
        <pc:chgData name="Maxime Bouillon" userId="78b3eeeb-d3a4-4ee5-8135-668033d384cc" providerId="ADAL" clId="{480A73AB-D646-437E-9E89-AD0084298F0A}" dt="2025-02-11T11:52:46.564" v="0" actId="47"/>
        <pc:sldMkLst>
          <pc:docMk/>
          <pc:sldMk cId="3533103850" sldId="282"/>
        </pc:sldMkLst>
      </pc:sldChg>
      <pc:sldChg chg="del">
        <pc:chgData name="Maxime Bouillon" userId="78b3eeeb-d3a4-4ee5-8135-668033d384cc" providerId="ADAL" clId="{480A73AB-D646-437E-9E89-AD0084298F0A}" dt="2025-02-11T11:52:46.564" v="0" actId="47"/>
        <pc:sldMkLst>
          <pc:docMk/>
          <pc:sldMk cId="1516106481" sldId="285"/>
        </pc:sldMkLst>
      </pc:sldChg>
      <pc:sldChg chg="del">
        <pc:chgData name="Maxime Bouillon" userId="78b3eeeb-d3a4-4ee5-8135-668033d384cc" providerId="ADAL" clId="{480A73AB-D646-437E-9E89-AD0084298F0A}" dt="2025-02-11T11:52:46.564" v="0" actId="47"/>
        <pc:sldMkLst>
          <pc:docMk/>
          <pc:sldMk cId="2285774634" sldId="286"/>
        </pc:sldMkLst>
      </pc:sldChg>
      <pc:sldChg chg="del">
        <pc:chgData name="Maxime Bouillon" userId="78b3eeeb-d3a4-4ee5-8135-668033d384cc" providerId="ADAL" clId="{480A73AB-D646-437E-9E89-AD0084298F0A}" dt="2025-02-11T11:52:46.564" v="0" actId="47"/>
        <pc:sldMkLst>
          <pc:docMk/>
          <pc:sldMk cId="442187598" sldId="294"/>
        </pc:sldMkLst>
      </pc:sldChg>
      <pc:sldChg chg="del">
        <pc:chgData name="Maxime Bouillon" userId="78b3eeeb-d3a4-4ee5-8135-668033d384cc" providerId="ADAL" clId="{480A73AB-D646-437E-9E89-AD0084298F0A}" dt="2025-02-11T11:52:46.564" v="0" actId="47"/>
        <pc:sldMkLst>
          <pc:docMk/>
          <pc:sldMk cId="2047200209" sldId="295"/>
        </pc:sldMkLst>
      </pc:sldChg>
      <pc:sldChg chg="del">
        <pc:chgData name="Maxime Bouillon" userId="78b3eeeb-d3a4-4ee5-8135-668033d384cc" providerId="ADAL" clId="{480A73AB-D646-437E-9E89-AD0084298F0A}" dt="2025-02-11T11:52:46.564" v="0" actId="47"/>
        <pc:sldMkLst>
          <pc:docMk/>
          <pc:sldMk cId="774455717" sldId="297"/>
        </pc:sldMkLst>
      </pc:sldChg>
      <pc:sldChg chg="del">
        <pc:chgData name="Maxime Bouillon" userId="78b3eeeb-d3a4-4ee5-8135-668033d384cc" providerId="ADAL" clId="{480A73AB-D646-437E-9E89-AD0084298F0A}" dt="2025-02-11T11:52:46.564" v="0" actId="47"/>
        <pc:sldMkLst>
          <pc:docMk/>
          <pc:sldMk cId="641498147" sldId="299"/>
        </pc:sldMkLst>
      </pc:sldChg>
      <pc:sldChg chg="del">
        <pc:chgData name="Maxime Bouillon" userId="78b3eeeb-d3a4-4ee5-8135-668033d384cc" providerId="ADAL" clId="{480A73AB-D646-437E-9E89-AD0084298F0A}" dt="2025-02-11T11:52:46.564" v="0" actId="47"/>
        <pc:sldMkLst>
          <pc:docMk/>
          <pc:sldMk cId="3780899429" sldId="300"/>
        </pc:sldMkLst>
      </pc:sldChg>
      <pc:sldChg chg="del">
        <pc:chgData name="Maxime Bouillon" userId="78b3eeeb-d3a4-4ee5-8135-668033d384cc" providerId="ADAL" clId="{480A73AB-D646-437E-9E89-AD0084298F0A}" dt="2025-02-11T11:52:46.564" v="0" actId="47"/>
        <pc:sldMkLst>
          <pc:docMk/>
          <pc:sldMk cId="2485219774" sldId="301"/>
        </pc:sldMkLst>
      </pc:sldChg>
      <pc:sldChg chg="del">
        <pc:chgData name="Maxime Bouillon" userId="78b3eeeb-d3a4-4ee5-8135-668033d384cc" providerId="ADAL" clId="{480A73AB-D646-437E-9E89-AD0084298F0A}" dt="2025-02-11T11:52:46.564" v="0" actId="47"/>
        <pc:sldMkLst>
          <pc:docMk/>
          <pc:sldMk cId="2379328955" sldId="302"/>
        </pc:sldMkLst>
      </pc:sldChg>
      <pc:sldChg chg="del">
        <pc:chgData name="Maxime Bouillon" userId="78b3eeeb-d3a4-4ee5-8135-668033d384cc" providerId="ADAL" clId="{480A73AB-D646-437E-9E89-AD0084298F0A}" dt="2025-02-11T11:52:46.564" v="0" actId="47"/>
        <pc:sldMkLst>
          <pc:docMk/>
          <pc:sldMk cId="2879335191" sldId="304"/>
        </pc:sldMkLst>
      </pc:sldChg>
      <pc:sldChg chg="del">
        <pc:chgData name="Maxime Bouillon" userId="78b3eeeb-d3a4-4ee5-8135-668033d384cc" providerId="ADAL" clId="{480A73AB-D646-437E-9E89-AD0084298F0A}" dt="2025-02-11T11:52:46.564" v="0" actId="47"/>
        <pc:sldMkLst>
          <pc:docMk/>
          <pc:sldMk cId="1397624559" sldId="305"/>
        </pc:sldMkLst>
      </pc:sldChg>
      <pc:sldChg chg="del">
        <pc:chgData name="Maxime Bouillon" userId="78b3eeeb-d3a4-4ee5-8135-668033d384cc" providerId="ADAL" clId="{480A73AB-D646-437E-9E89-AD0084298F0A}" dt="2025-02-11T11:52:46.564" v="0" actId="47"/>
        <pc:sldMkLst>
          <pc:docMk/>
          <pc:sldMk cId="3348818059" sldId="306"/>
        </pc:sldMkLst>
      </pc:sldChg>
      <pc:sldChg chg="del">
        <pc:chgData name="Maxime Bouillon" userId="78b3eeeb-d3a4-4ee5-8135-668033d384cc" providerId="ADAL" clId="{480A73AB-D646-437E-9E89-AD0084298F0A}" dt="2025-02-11T11:52:46.564" v="0" actId="47"/>
        <pc:sldMkLst>
          <pc:docMk/>
          <pc:sldMk cId="3118437091" sldId="308"/>
        </pc:sldMkLst>
      </pc:sldChg>
      <pc:sldChg chg="del">
        <pc:chgData name="Maxime Bouillon" userId="78b3eeeb-d3a4-4ee5-8135-668033d384cc" providerId="ADAL" clId="{480A73AB-D646-437E-9E89-AD0084298F0A}" dt="2025-02-11T11:52:46.564" v="0" actId="47"/>
        <pc:sldMkLst>
          <pc:docMk/>
          <pc:sldMk cId="2590943823" sldId="309"/>
        </pc:sldMkLst>
      </pc:sldChg>
      <pc:sldChg chg="del">
        <pc:chgData name="Maxime Bouillon" userId="78b3eeeb-d3a4-4ee5-8135-668033d384cc" providerId="ADAL" clId="{480A73AB-D646-437E-9E89-AD0084298F0A}" dt="2025-02-11T11:52:46.564" v="0" actId="47"/>
        <pc:sldMkLst>
          <pc:docMk/>
          <pc:sldMk cId="1375147979" sldId="310"/>
        </pc:sldMkLst>
      </pc:sldChg>
      <pc:sldChg chg="del">
        <pc:chgData name="Maxime Bouillon" userId="78b3eeeb-d3a4-4ee5-8135-668033d384cc" providerId="ADAL" clId="{480A73AB-D646-437E-9E89-AD0084298F0A}" dt="2025-02-11T11:52:46.564" v="0" actId="47"/>
        <pc:sldMkLst>
          <pc:docMk/>
          <pc:sldMk cId="1733579164" sldId="311"/>
        </pc:sldMkLst>
      </pc:sldChg>
      <pc:sldChg chg="del">
        <pc:chgData name="Maxime Bouillon" userId="78b3eeeb-d3a4-4ee5-8135-668033d384cc" providerId="ADAL" clId="{480A73AB-D646-437E-9E89-AD0084298F0A}" dt="2025-02-11T11:52:46.564" v="0" actId="47"/>
        <pc:sldMkLst>
          <pc:docMk/>
          <pc:sldMk cId="968349697" sldId="312"/>
        </pc:sldMkLst>
      </pc:sldChg>
      <pc:sldChg chg="del">
        <pc:chgData name="Maxime Bouillon" userId="78b3eeeb-d3a4-4ee5-8135-668033d384cc" providerId="ADAL" clId="{480A73AB-D646-437E-9E89-AD0084298F0A}" dt="2025-02-11T11:52:46.564" v="0" actId="47"/>
        <pc:sldMkLst>
          <pc:docMk/>
          <pc:sldMk cId="229127155" sldId="313"/>
        </pc:sldMkLst>
      </pc:sldChg>
      <pc:sldChg chg="del">
        <pc:chgData name="Maxime Bouillon" userId="78b3eeeb-d3a4-4ee5-8135-668033d384cc" providerId="ADAL" clId="{480A73AB-D646-437E-9E89-AD0084298F0A}" dt="2025-02-11T11:52:46.564" v="0" actId="47"/>
        <pc:sldMkLst>
          <pc:docMk/>
          <pc:sldMk cId="3522029888" sldId="314"/>
        </pc:sldMkLst>
      </pc:sldChg>
      <pc:sldChg chg="del">
        <pc:chgData name="Maxime Bouillon" userId="78b3eeeb-d3a4-4ee5-8135-668033d384cc" providerId="ADAL" clId="{480A73AB-D646-437E-9E89-AD0084298F0A}" dt="2025-02-11T11:52:46.564" v="0" actId="47"/>
        <pc:sldMkLst>
          <pc:docMk/>
          <pc:sldMk cId="1317212197" sldId="315"/>
        </pc:sldMkLst>
      </pc:sldChg>
      <pc:sldChg chg="del">
        <pc:chgData name="Maxime Bouillon" userId="78b3eeeb-d3a4-4ee5-8135-668033d384cc" providerId="ADAL" clId="{480A73AB-D646-437E-9E89-AD0084298F0A}" dt="2025-02-11T11:52:46.564" v="0" actId="47"/>
        <pc:sldMkLst>
          <pc:docMk/>
          <pc:sldMk cId="857979766" sldId="317"/>
        </pc:sldMkLst>
      </pc:sldChg>
      <pc:sldChg chg="del">
        <pc:chgData name="Maxime Bouillon" userId="78b3eeeb-d3a4-4ee5-8135-668033d384cc" providerId="ADAL" clId="{480A73AB-D646-437E-9E89-AD0084298F0A}" dt="2025-02-11T11:52:46.564" v="0" actId="47"/>
        <pc:sldMkLst>
          <pc:docMk/>
          <pc:sldMk cId="2530155911" sldId="318"/>
        </pc:sldMkLst>
      </pc:sldChg>
      <pc:sldChg chg="del">
        <pc:chgData name="Maxime Bouillon" userId="78b3eeeb-d3a4-4ee5-8135-668033d384cc" providerId="ADAL" clId="{480A73AB-D646-437E-9E89-AD0084298F0A}" dt="2025-02-11T11:52:46.564" v="0" actId="47"/>
        <pc:sldMkLst>
          <pc:docMk/>
          <pc:sldMk cId="114042036" sldId="756"/>
        </pc:sldMkLst>
      </pc:sldChg>
      <pc:sldChg chg="del">
        <pc:chgData name="Maxime Bouillon" userId="78b3eeeb-d3a4-4ee5-8135-668033d384cc" providerId="ADAL" clId="{480A73AB-D646-437E-9E89-AD0084298F0A}" dt="2025-02-11T11:52:46.564" v="0" actId="47"/>
        <pc:sldMkLst>
          <pc:docMk/>
          <pc:sldMk cId="3699979965" sldId="757"/>
        </pc:sldMkLst>
      </pc:sldChg>
      <pc:sldChg chg="del">
        <pc:chgData name="Maxime Bouillon" userId="78b3eeeb-d3a4-4ee5-8135-668033d384cc" providerId="ADAL" clId="{480A73AB-D646-437E-9E89-AD0084298F0A}" dt="2025-02-11T11:52:46.564" v="0" actId="47"/>
        <pc:sldMkLst>
          <pc:docMk/>
          <pc:sldMk cId="1698880284" sldId="758"/>
        </pc:sldMkLst>
      </pc:sldChg>
      <pc:sldChg chg="del">
        <pc:chgData name="Maxime Bouillon" userId="78b3eeeb-d3a4-4ee5-8135-668033d384cc" providerId="ADAL" clId="{480A73AB-D646-437E-9E89-AD0084298F0A}" dt="2025-02-11T11:52:46.564" v="0" actId="47"/>
        <pc:sldMkLst>
          <pc:docMk/>
          <pc:sldMk cId="3009378449" sldId="759"/>
        </pc:sldMkLst>
      </pc:sldChg>
      <pc:sldChg chg="del">
        <pc:chgData name="Maxime Bouillon" userId="78b3eeeb-d3a4-4ee5-8135-668033d384cc" providerId="ADAL" clId="{480A73AB-D646-437E-9E89-AD0084298F0A}" dt="2025-02-11T11:52:46.564" v="0" actId="47"/>
        <pc:sldMkLst>
          <pc:docMk/>
          <pc:sldMk cId="4117079451" sldId="761"/>
        </pc:sldMkLst>
      </pc:sldChg>
      <pc:sldChg chg="del">
        <pc:chgData name="Maxime Bouillon" userId="78b3eeeb-d3a4-4ee5-8135-668033d384cc" providerId="ADAL" clId="{480A73AB-D646-437E-9E89-AD0084298F0A}" dt="2025-02-11T11:52:46.564" v="0" actId="47"/>
        <pc:sldMkLst>
          <pc:docMk/>
          <pc:sldMk cId="1982360152" sldId="762"/>
        </pc:sldMkLst>
      </pc:sldChg>
      <pc:sldChg chg="del">
        <pc:chgData name="Maxime Bouillon" userId="78b3eeeb-d3a4-4ee5-8135-668033d384cc" providerId="ADAL" clId="{480A73AB-D646-437E-9E89-AD0084298F0A}" dt="2025-02-11T11:52:50.085" v="1" actId="47"/>
        <pc:sldMkLst>
          <pc:docMk/>
          <pc:sldMk cId="4021795145" sldId="763"/>
        </pc:sldMkLst>
      </pc:sldChg>
      <pc:sldChg chg="del">
        <pc:chgData name="Maxime Bouillon" userId="78b3eeeb-d3a4-4ee5-8135-668033d384cc" providerId="ADAL" clId="{480A73AB-D646-437E-9E89-AD0084298F0A}" dt="2025-02-11T11:52:46.564" v="0" actId="47"/>
        <pc:sldMkLst>
          <pc:docMk/>
          <pc:sldMk cId="3260346054" sldId="764"/>
        </pc:sldMkLst>
      </pc:sldChg>
      <pc:sldChg chg="del">
        <pc:chgData name="Maxime Bouillon" userId="78b3eeeb-d3a4-4ee5-8135-668033d384cc" providerId="ADAL" clId="{480A73AB-D646-437E-9E89-AD0084298F0A}" dt="2025-02-11T11:52:46.564" v="0" actId="47"/>
        <pc:sldMkLst>
          <pc:docMk/>
          <pc:sldMk cId="2417099332" sldId="765"/>
        </pc:sldMkLst>
      </pc:sldChg>
      <pc:sldChg chg="del">
        <pc:chgData name="Maxime Bouillon" userId="78b3eeeb-d3a4-4ee5-8135-668033d384cc" providerId="ADAL" clId="{480A73AB-D646-437E-9E89-AD0084298F0A}" dt="2025-02-11T13:26:32.225" v="710" actId="47"/>
        <pc:sldMkLst>
          <pc:docMk/>
          <pc:sldMk cId="2481718314" sldId="766"/>
        </pc:sldMkLst>
      </pc:sldChg>
      <pc:sldChg chg="del">
        <pc:chgData name="Maxime Bouillon" userId="78b3eeeb-d3a4-4ee5-8135-668033d384cc" providerId="ADAL" clId="{480A73AB-D646-437E-9E89-AD0084298F0A}" dt="2025-02-11T13:26:33.676" v="711" actId="47"/>
        <pc:sldMkLst>
          <pc:docMk/>
          <pc:sldMk cId="3905100553" sldId="767"/>
        </pc:sldMkLst>
      </pc:sldChg>
      <pc:sldChg chg="del">
        <pc:chgData name="Maxime Bouillon" userId="78b3eeeb-d3a4-4ee5-8135-668033d384cc" providerId="ADAL" clId="{480A73AB-D646-437E-9E89-AD0084298F0A}" dt="2025-02-11T13:26:29.745" v="709" actId="47"/>
        <pc:sldMkLst>
          <pc:docMk/>
          <pc:sldMk cId="3779363485" sldId="768"/>
        </pc:sldMkLst>
      </pc:sldChg>
      <pc:sldChg chg="del">
        <pc:chgData name="Maxime Bouillon" userId="78b3eeeb-d3a4-4ee5-8135-668033d384cc" providerId="ADAL" clId="{480A73AB-D646-437E-9E89-AD0084298F0A}" dt="2025-02-11T11:52:46.564" v="0" actId="47"/>
        <pc:sldMkLst>
          <pc:docMk/>
          <pc:sldMk cId="3106308489" sldId="769"/>
        </pc:sldMkLst>
      </pc:sldChg>
      <pc:sldChg chg="del">
        <pc:chgData name="Maxime Bouillon" userId="78b3eeeb-d3a4-4ee5-8135-668033d384cc" providerId="ADAL" clId="{480A73AB-D646-437E-9E89-AD0084298F0A}" dt="2025-02-11T11:52:46.564" v="0" actId="47"/>
        <pc:sldMkLst>
          <pc:docMk/>
          <pc:sldMk cId="3395925064" sldId="770"/>
        </pc:sldMkLst>
      </pc:sldChg>
      <pc:sldChg chg="del">
        <pc:chgData name="Maxime Bouillon" userId="78b3eeeb-d3a4-4ee5-8135-668033d384cc" providerId="ADAL" clId="{480A73AB-D646-437E-9E89-AD0084298F0A}" dt="2025-02-11T11:52:46.564" v="0" actId="47"/>
        <pc:sldMkLst>
          <pc:docMk/>
          <pc:sldMk cId="1337157053" sldId="771"/>
        </pc:sldMkLst>
      </pc:sldChg>
      <pc:sldChg chg="del">
        <pc:chgData name="Maxime Bouillon" userId="78b3eeeb-d3a4-4ee5-8135-668033d384cc" providerId="ADAL" clId="{480A73AB-D646-437E-9E89-AD0084298F0A}" dt="2025-02-11T11:52:46.564" v="0" actId="47"/>
        <pc:sldMkLst>
          <pc:docMk/>
          <pc:sldMk cId="491522988" sldId="772"/>
        </pc:sldMkLst>
      </pc:sldChg>
      <pc:sldChg chg="del">
        <pc:chgData name="Maxime Bouillon" userId="78b3eeeb-d3a4-4ee5-8135-668033d384cc" providerId="ADAL" clId="{480A73AB-D646-437E-9E89-AD0084298F0A}" dt="2025-02-11T11:52:46.564" v="0" actId="47"/>
        <pc:sldMkLst>
          <pc:docMk/>
          <pc:sldMk cId="1518800801" sldId="773"/>
        </pc:sldMkLst>
      </pc:sldChg>
      <pc:sldChg chg="del">
        <pc:chgData name="Maxime Bouillon" userId="78b3eeeb-d3a4-4ee5-8135-668033d384cc" providerId="ADAL" clId="{480A73AB-D646-437E-9E89-AD0084298F0A}" dt="2025-02-11T11:52:46.564" v="0" actId="47"/>
        <pc:sldMkLst>
          <pc:docMk/>
          <pc:sldMk cId="258549371" sldId="774"/>
        </pc:sldMkLst>
      </pc:sldChg>
      <pc:sldChg chg="del">
        <pc:chgData name="Maxime Bouillon" userId="78b3eeeb-d3a4-4ee5-8135-668033d384cc" providerId="ADAL" clId="{480A73AB-D646-437E-9E89-AD0084298F0A}" dt="2025-02-11T11:52:46.564" v="0" actId="47"/>
        <pc:sldMkLst>
          <pc:docMk/>
          <pc:sldMk cId="3361265955" sldId="775"/>
        </pc:sldMkLst>
      </pc:sldChg>
      <pc:sldChg chg="del">
        <pc:chgData name="Maxime Bouillon" userId="78b3eeeb-d3a4-4ee5-8135-668033d384cc" providerId="ADAL" clId="{480A73AB-D646-437E-9E89-AD0084298F0A}" dt="2025-02-11T11:52:46.564" v="0" actId="47"/>
        <pc:sldMkLst>
          <pc:docMk/>
          <pc:sldMk cId="2749906249" sldId="776"/>
        </pc:sldMkLst>
      </pc:sldChg>
      <pc:sldChg chg="del">
        <pc:chgData name="Maxime Bouillon" userId="78b3eeeb-d3a4-4ee5-8135-668033d384cc" providerId="ADAL" clId="{480A73AB-D646-437E-9E89-AD0084298F0A}" dt="2025-02-11T11:52:46.564" v="0" actId="47"/>
        <pc:sldMkLst>
          <pc:docMk/>
          <pc:sldMk cId="424074005" sldId="777"/>
        </pc:sldMkLst>
      </pc:sldChg>
      <pc:sldChg chg="del">
        <pc:chgData name="Maxime Bouillon" userId="78b3eeeb-d3a4-4ee5-8135-668033d384cc" providerId="ADAL" clId="{480A73AB-D646-437E-9E89-AD0084298F0A}" dt="2025-02-11T11:52:46.564" v="0" actId="47"/>
        <pc:sldMkLst>
          <pc:docMk/>
          <pc:sldMk cId="0" sldId="778"/>
        </pc:sldMkLst>
      </pc:sldChg>
      <pc:sldChg chg="del">
        <pc:chgData name="Maxime Bouillon" userId="78b3eeeb-d3a4-4ee5-8135-668033d384cc" providerId="ADAL" clId="{480A73AB-D646-437E-9E89-AD0084298F0A}" dt="2025-02-11T11:52:46.564" v="0" actId="47"/>
        <pc:sldMkLst>
          <pc:docMk/>
          <pc:sldMk cId="0" sldId="779"/>
        </pc:sldMkLst>
      </pc:sldChg>
      <pc:sldChg chg="del">
        <pc:chgData name="Maxime Bouillon" userId="78b3eeeb-d3a4-4ee5-8135-668033d384cc" providerId="ADAL" clId="{480A73AB-D646-437E-9E89-AD0084298F0A}" dt="2025-02-11T11:52:46.564" v="0" actId="47"/>
        <pc:sldMkLst>
          <pc:docMk/>
          <pc:sldMk cId="0" sldId="780"/>
        </pc:sldMkLst>
      </pc:sldChg>
      <pc:sldChg chg="del">
        <pc:chgData name="Maxime Bouillon" userId="78b3eeeb-d3a4-4ee5-8135-668033d384cc" providerId="ADAL" clId="{480A73AB-D646-437E-9E89-AD0084298F0A}" dt="2025-02-11T11:52:46.564" v="0" actId="47"/>
        <pc:sldMkLst>
          <pc:docMk/>
          <pc:sldMk cId="0" sldId="781"/>
        </pc:sldMkLst>
      </pc:sldChg>
      <pc:sldChg chg="del">
        <pc:chgData name="Maxime Bouillon" userId="78b3eeeb-d3a4-4ee5-8135-668033d384cc" providerId="ADAL" clId="{480A73AB-D646-437E-9E89-AD0084298F0A}" dt="2025-02-11T11:52:46.564" v="0" actId="47"/>
        <pc:sldMkLst>
          <pc:docMk/>
          <pc:sldMk cId="0" sldId="782"/>
        </pc:sldMkLst>
      </pc:sldChg>
      <pc:sldChg chg="del">
        <pc:chgData name="Maxime Bouillon" userId="78b3eeeb-d3a4-4ee5-8135-668033d384cc" providerId="ADAL" clId="{480A73AB-D646-437E-9E89-AD0084298F0A}" dt="2025-02-11T11:52:46.564" v="0" actId="47"/>
        <pc:sldMkLst>
          <pc:docMk/>
          <pc:sldMk cId="0" sldId="783"/>
        </pc:sldMkLst>
      </pc:sldChg>
      <pc:sldChg chg="del">
        <pc:chgData name="Maxime Bouillon" userId="78b3eeeb-d3a4-4ee5-8135-668033d384cc" providerId="ADAL" clId="{480A73AB-D646-437E-9E89-AD0084298F0A}" dt="2025-02-11T11:52:46.564" v="0" actId="47"/>
        <pc:sldMkLst>
          <pc:docMk/>
          <pc:sldMk cId="0" sldId="784"/>
        </pc:sldMkLst>
      </pc:sldChg>
      <pc:sldChg chg="del">
        <pc:chgData name="Maxime Bouillon" userId="78b3eeeb-d3a4-4ee5-8135-668033d384cc" providerId="ADAL" clId="{480A73AB-D646-437E-9E89-AD0084298F0A}" dt="2025-02-11T11:52:46.564" v="0" actId="47"/>
        <pc:sldMkLst>
          <pc:docMk/>
          <pc:sldMk cId="0" sldId="785"/>
        </pc:sldMkLst>
      </pc:sldChg>
      <pc:sldChg chg="modSp add mod ord">
        <pc:chgData name="Maxime Bouillon" userId="78b3eeeb-d3a4-4ee5-8135-668033d384cc" providerId="ADAL" clId="{480A73AB-D646-437E-9E89-AD0084298F0A}" dt="2025-02-11T12:09:01.994" v="376" actId="20577"/>
        <pc:sldMkLst>
          <pc:docMk/>
          <pc:sldMk cId="4254806254" sldId="3007"/>
        </pc:sldMkLst>
      </pc:sldChg>
      <pc:sldChg chg="modSp add del mod">
        <pc:chgData name="Maxime Bouillon" userId="78b3eeeb-d3a4-4ee5-8135-668033d384cc" providerId="ADAL" clId="{480A73AB-D646-437E-9E89-AD0084298F0A}" dt="2025-02-11T12:05:00.374" v="22" actId="47"/>
        <pc:sldMkLst>
          <pc:docMk/>
          <pc:sldMk cId="774827795" sldId="3017"/>
        </pc:sldMkLst>
      </pc:sldChg>
      <pc:sldChg chg="modSp add mod ord">
        <pc:chgData name="Maxime Bouillon" userId="78b3eeeb-d3a4-4ee5-8135-668033d384cc" providerId="ADAL" clId="{480A73AB-D646-437E-9E89-AD0084298F0A}" dt="2025-02-11T12:08:28.433" v="338"/>
        <pc:sldMkLst>
          <pc:docMk/>
          <pc:sldMk cId="1077815395" sldId="3018"/>
        </pc:sldMkLst>
      </pc:sldChg>
      <pc:sldChg chg="addSp delSp modSp new mod chgLayout">
        <pc:chgData name="Maxime Bouillon" userId="78b3eeeb-d3a4-4ee5-8135-668033d384cc" providerId="ADAL" clId="{480A73AB-D646-437E-9E89-AD0084298F0A}" dt="2025-02-11T12:05:29.202" v="76" actId="20577"/>
        <pc:sldMkLst>
          <pc:docMk/>
          <pc:sldMk cId="4107094954" sldId="3019"/>
        </pc:sldMkLst>
      </pc:sldChg>
      <pc:sldChg chg="addSp delSp modSp new mod modClrScheme chgLayout">
        <pc:chgData name="Maxime Bouillon" userId="78b3eeeb-d3a4-4ee5-8135-668033d384cc" providerId="ADAL" clId="{480A73AB-D646-437E-9E89-AD0084298F0A}" dt="2025-02-11T15:40:35.283" v="1381" actId="26606"/>
        <pc:sldMkLst>
          <pc:docMk/>
          <pc:sldMk cId="3125996219" sldId="3020"/>
        </pc:sldMkLst>
      </pc:sldChg>
      <pc:sldChg chg="addSp delSp modSp new mod modClrScheme chgLayout">
        <pc:chgData name="Maxime Bouillon" userId="78b3eeeb-d3a4-4ee5-8135-668033d384cc" providerId="ADAL" clId="{480A73AB-D646-437E-9E89-AD0084298F0A}" dt="2025-02-11T15:50:36.064" v="1890" actId="26606"/>
        <pc:sldMkLst>
          <pc:docMk/>
          <pc:sldMk cId="2241192147" sldId="3021"/>
        </pc:sldMkLst>
      </pc:sldChg>
      <pc:sldChg chg="addSp delSp modSp new mod modClrScheme chgLayout">
        <pc:chgData name="Maxime Bouillon" userId="78b3eeeb-d3a4-4ee5-8135-668033d384cc" providerId="ADAL" clId="{480A73AB-D646-437E-9E89-AD0084298F0A}" dt="2025-02-11T15:51:29.051" v="1908" actId="26606"/>
        <pc:sldMkLst>
          <pc:docMk/>
          <pc:sldMk cId="3449045457" sldId="3022"/>
        </pc:sldMkLst>
      </pc:sldChg>
      <pc:sldChg chg="modSp new mod">
        <pc:chgData name="Maxime Bouillon" userId="78b3eeeb-d3a4-4ee5-8135-668033d384cc" providerId="ADAL" clId="{480A73AB-D646-437E-9E89-AD0084298F0A}" dt="2025-02-11T15:52:12.120" v="1921" actId="20577"/>
        <pc:sldMkLst>
          <pc:docMk/>
          <pc:sldMk cId="3999281795" sldId="3023"/>
        </pc:sldMkLst>
      </pc:sldChg>
      <pc:sldChg chg="modSp new mod">
        <pc:chgData name="Maxime Bouillon" userId="78b3eeeb-d3a4-4ee5-8135-668033d384cc" providerId="ADAL" clId="{480A73AB-D646-437E-9E89-AD0084298F0A}" dt="2025-02-11T15:40:24.041" v="1380" actId="20577"/>
        <pc:sldMkLst>
          <pc:docMk/>
          <pc:sldMk cId="708367823" sldId="3024"/>
        </pc:sldMkLst>
      </pc:sldChg>
      <pc:sldChg chg="addSp delSp modSp new mod ord modClrScheme chgLayout">
        <pc:chgData name="Maxime Bouillon" userId="78b3eeeb-d3a4-4ee5-8135-668033d384cc" providerId="ADAL" clId="{480A73AB-D646-437E-9E89-AD0084298F0A}" dt="2025-02-11T13:30:49.995" v="713" actId="26606"/>
        <pc:sldMkLst>
          <pc:docMk/>
          <pc:sldMk cId="62565988" sldId="3025"/>
        </pc:sldMkLst>
      </pc:sldChg>
      <pc:sldChg chg="addSp delSp modSp new mod modClrScheme chgLayout">
        <pc:chgData name="Maxime Bouillon" userId="78b3eeeb-d3a4-4ee5-8135-668033d384cc" providerId="ADAL" clId="{480A73AB-D646-437E-9E89-AD0084298F0A}" dt="2025-02-11T15:34:54.447" v="1191" actId="700"/>
        <pc:sldMkLst>
          <pc:docMk/>
          <pc:sldMk cId="1436759519" sldId="3026"/>
        </pc:sldMkLst>
      </pc:sldChg>
      <pc:sldChg chg="addSp delSp modSp new mod ord chgLayout">
        <pc:chgData name="Maxime Bouillon" userId="78b3eeeb-d3a4-4ee5-8135-668033d384cc" providerId="ADAL" clId="{480A73AB-D646-437E-9E89-AD0084298F0A}" dt="2025-02-11T15:44:36.367" v="1704"/>
        <pc:sldMkLst>
          <pc:docMk/>
          <pc:sldMk cId="2907073063" sldId="3027"/>
        </pc:sldMkLst>
      </pc:sldChg>
      <pc:sldChg chg="modSp new mod">
        <pc:chgData name="Maxime Bouillon" userId="78b3eeeb-d3a4-4ee5-8135-668033d384cc" providerId="ADAL" clId="{480A73AB-D646-437E-9E89-AD0084298F0A}" dt="2025-02-11T15:50:23.786" v="1889" actId="20577"/>
        <pc:sldMkLst>
          <pc:docMk/>
          <pc:sldMk cId="2762756662" sldId="3028"/>
        </pc:sldMkLst>
      </pc:sldChg>
      <pc:sldChg chg="modSp add del mod">
        <pc:chgData name="Maxime Bouillon" userId="78b3eeeb-d3a4-4ee5-8135-668033d384cc" providerId="ADAL" clId="{480A73AB-D646-437E-9E89-AD0084298F0A}" dt="2025-02-11T12:10:57.676" v="603" actId="47"/>
        <pc:sldMkLst>
          <pc:docMk/>
          <pc:sldMk cId="2178144652" sldId="3029"/>
        </pc:sldMkLst>
      </pc:sldChg>
      <pc:sldChg chg="modSp new del mod ord">
        <pc:chgData name="Maxime Bouillon" userId="78b3eeeb-d3a4-4ee5-8135-668033d384cc" providerId="ADAL" clId="{480A73AB-D646-437E-9E89-AD0084298F0A}" dt="2025-02-11T15:51:34.489" v="1909" actId="47"/>
        <pc:sldMkLst>
          <pc:docMk/>
          <pc:sldMk cId="2051111652" sldId="3030"/>
        </pc:sldMkLst>
      </pc:sldChg>
      <pc:sldChg chg="modSp new del mod ord">
        <pc:chgData name="Maxime Bouillon" userId="78b3eeeb-d3a4-4ee5-8135-668033d384cc" providerId="ADAL" clId="{480A73AB-D646-437E-9E89-AD0084298F0A}" dt="2025-02-11T15:50:48.426" v="1891" actId="47"/>
        <pc:sldMkLst>
          <pc:docMk/>
          <pc:sldMk cId="4084841135" sldId="3031"/>
        </pc:sldMkLst>
      </pc:sldChg>
      <pc:sldChg chg="modSp new del mod">
        <pc:chgData name="Maxime Bouillon" userId="78b3eeeb-d3a4-4ee5-8135-668033d384cc" providerId="ADAL" clId="{480A73AB-D646-437E-9E89-AD0084298F0A}" dt="2025-02-11T14:16:45.939" v="1099" actId="47"/>
        <pc:sldMkLst>
          <pc:docMk/>
          <pc:sldMk cId="623663214" sldId="3032"/>
        </pc:sldMkLst>
      </pc:sldChg>
      <pc:sldChg chg="modSp new del mod">
        <pc:chgData name="Maxime Bouillon" userId="78b3eeeb-d3a4-4ee5-8135-668033d384cc" providerId="ADAL" clId="{480A73AB-D646-437E-9E89-AD0084298F0A}" dt="2025-02-11T15:51:42.685" v="1910" actId="47"/>
        <pc:sldMkLst>
          <pc:docMk/>
          <pc:sldMk cId="42083728" sldId="3033"/>
        </pc:sldMkLst>
      </pc:sldChg>
      <pc:sldChg chg="modSp add mod">
        <pc:chgData name="Maxime Bouillon" userId="78b3eeeb-d3a4-4ee5-8135-668033d384cc" providerId="ADAL" clId="{480A73AB-D646-437E-9E89-AD0084298F0A}" dt="2025-02-13T08:36:58.587" v="1932" actId="20577"/>
        <pc:sldMkLst>
          <pc:docMk/>
          <pc:sldMk cId="2482731378" sldId="3034"/>
        </pc:sldMkLst>
      </pc:sldChg>
      <pc:sldChg chg="modSp new mod">
        <pc:chgData name="Maxime Bouillon" userId="78b3eeeb-d3a4-4ee5-8135-668033d384cc" providerId="ADAL" clId="{480A73AB-D646-437E-9E89-AD0084298F0A}" dt="2025-02-11T14:20:57.205" v="1154" actId="20577"/>
        <pc:sldMkLst>
          <pc:docMk/>
          <pc:sldMk cId="2867104630" sldId="3035"/>
        </pc:sldMkLst>
      </pc:sldChg>
      <pc:sldChg chg="modSp new mod ord">
        <pc:chgData name="Maxime Bouillon" userId="78b3eeeb-d3a4-4ee5-8135-668033d384cc" providerId="ADAL" clId="{480A73AB-D646-437E-9E89-AD0084298F0A}" dt="2025-02-13T08:29:40.382" v="1926" actId="113"/>
        <pc:sldMkLst>
          <pc:docMk/>
          <pc:sldMk cId="3858019256" sldId="3036"/>
        </pc:sldMkLst>
      </pc:sldChg>
      <pc:sldChg chg="modSp new mod">
        <pc:chgData name="Maxime Bouillon" userId="78b3eeeb-d3a4-4ee5-8135-668033d384cc" providerId="ADAL" clId="{480A73AB-D646-437E-9E89-AD0084298F0A}" dt="2025-02-13T08:33:39.182" v="1927" actId="2711"/>
        <pc:sldMkLst>
          <pc:docMk/>
          <pc:sldMk cId="3231739043" sldId="3037"/>
        </pc:sldMkLst>
      </pc:sldChg>
      <pc:sldChg chg="modSp new mod">
        <pc:chgData name="Maxime Bouillon" userId="78b3eeeb-d3a4-4ee5-8135-668033d384cc" providerId="ADAL" clId="{480A73AB-D646-437E-9E89-AD0084298F0A}" dt="2025-02-13T08:34:09.458" v="1929" actId="11"/>
        <pc:sldMkLst>
          <pc:docMk/>
          <pc:sldMk cId="3271165049" sldId="3038"/>
        </pc:sldMkLst>
      </pc:sldChg>
      <pc:sldChg chg="modSp new del mod">
        <pc:chgData name="Maxime Bouillon" userId="78b3eeeb-d3a4-4ee5-8135-668033d384cc" providerId="ADAL" clId="{480A73AB-D646-437E-9E89-AD0084298F0A}" dt="2025-02-11T15:47:54.733" v="1762" actId="47"/>
        <pc:sldMkLst>
          <pc:docMk/>
          <pc:sldMk cId="3862586749" sldId="3039"/>
        </pc:sldMkLst>
      </pc:sldChg>
      <pc:sldChg chg="modSp new mod">
        <pc:chgData name="Maxime Bouillon" userId="78b3eeeb-d3a4-4ee5-8135-668033d384cc" providerId="ADAL" clId="{480A73AB-D646-437E-9E89-AD0084298F0A}" dt="2025-02-11T14:19:56.512" v="1129" actId="20577"/>
        <pc:sldMkLst>
          <pc:docMk/>
          <pc:sldMk cId="511395338" sldId="3040"/>
        </pc:sldMkLst>
      </pc:sldChg>
      <pc:sldChg chg="modSp new mod">
        <pc:chgData name="Maxime Bouillon" userId="78b3eeeb-d3a4-4ee5-8135-668033d384cc" providerId="ADAL" clId="{480A73AB-D646-437E-9E89-AD0084298F0A}" dt="2025-02-11T14:23:25.438" v="1187" actId="20577"/>
        <pc:sldMkLst>
          <pc:docMk/>
          <pc:sldMk cId="3606986628" sldId="3041"/>
        </pc:sldMkLst>
      </pc:sldChg>
      <pc:sldChg chg="modSp add mod">
        <pc:chgData name="Maxime Bouillon" userId="78b3eeeb-d3a4-4ee5-8135-668033d384cc" providerId="ADAL" clId="{480A73AB-D646-437E-9E89-AD0084298F0A}" dt="2025-02-11T15:47:52.275" v="1761"/>
        <pc:sldMkLst>
          <pc:docMk/>
          <pc:sldMk cId="1126993080" sldId="3042"/>
        </pc:sldMkLst>
      </pc:sldChg>
      <pc:sldChg chg="addSp delSp modSp new del mod ord">
        <pc:chgData name="Maxime Bouillon" userId="78b3eeeb-d3a4-4ee5-8135-668033d384cc" providerId="ADAL" clId="{480A73AB-D646-437E-9E89-AD0084298F0A}" dt="2025-02-11T15:43:31.120" v="1678" actId="47"/>
        <pc:sldMkLst>
          <pc:docMk/>
          <pc:sldMk cId="3716141455" sldId="3042"/>
        </pc:sldMkLst>
      </pc:sldChg>
      <pc:sldChg chg="add del">
        <pc:chgData name="Maxime Bouillon" userId="78b3eeeb-d3a4-4ee5-8135-668033d384cc" providerId="ADAL" clId="{480A73AB-D646-437E-9E89-AD0084298F0A}" dt="2025-02-11T15:43:06.413" v="1622"/>
        <pc:sldMkLst>
          <pc:docMk/>
          <pc:sldMk cId="4233921389" sldId="3042"/>
        </pc:sldMkLst>
      </pc:sldChg>
      <pc:sldChg chg="modSp new mod">
        <pc:chgData name="Maxime Bouillon" userId="78b3eeeb-d3a4-4ee5-8135-668033d384cc" providerId="ADAL" clId="{480A73AB-D646-437E-9E89-AD0084298F0A}" dt="2025-02-13T08:40:27.130" v="2105" actId="20577"/>
        <pc:sldMkLst>
          <pc:docMk/>
          <pc:sldMk cId="3178031359" sldId="3043"/>
        </pc:sldMkLst>
      </pc:sldChg>
      <pc:sldMasterChg chg="del delSldLayout">
        <pc:chgData name="Maxime Bouillon" userId="78b3eeeb-d3a4-4ee5-8135-668033d384cc" providerId="ADAL" clId="{480A73AB-D646-437E-9E89-AD0084298F0A}" dt="2025-02-11T11:52:46.564" v="0" actId="47"/>
        <pc:sldMasterMkLst>
          <pc:docMk/>
          <pc:sldMasterMk cId="687672316" sldId="2147483710"/>
        </pc:sldMasterMkLst>
        <pc:sldLayoutChg chg="del">
          <pc:chgData name="Maxime Bouillon" userId="78b3eeeb-d3a4-4ee5-8135-668033d384cc" providerId="ADAL" clId="{480A73AB-D646-437E-9E89-AD0084298F0A}" dt="2025-02-11T11:52:46.564" v="0" actId="47"/>
          <pc:sldLayoutMkLst>
            <pc:docMk/>
            <pc:sldMasterMk cId="687672316" sldId="2147483710"/>
            <pc:sldLayoutMk cId="600213823" sldId="2147483711"/>
          </pc:sldLayoutMkLst>
        </pc:sldLayoutChg>
        <pc:sldLayoutChg chg="del">
          <pc:chgData name="Maxime Bouillon" userId="78b3eeeb-d3a4-4ee5-8135-668033d384cc" providerId="ADAL" clId="{480A73AB-D646-437E-9E89-AD0084298F0A}" dt="2025-02-11T11:52:46.564" v="0" actId="47"/>
          <pc:sldLayoutMkLst>
            <pc:docMk/>
            <pc:sldMasterMk cId="687672316" sldId="2147483710"/>
            <pc:sldLayoutMk cId="1289495738" sldId="2147483712"/>
          </pc:sldLayoutMkLst>
        </pc:sldLayoutChg>
        <pc:sldLayoutChg chg="del">
          <pc:chgData name="Maxime Bouillon" userId="78b3eeeb-d3a4-4ee5-8135-668033d384cc" providerId="ADAL" clId="{480A73AB-D646-437E-9E89-AD0084298F0A}" dt="2025-02-11T11:52:46.564" v="0" actId="47"/>
          <pc:sldLayoutMkLst>
            <pc:docMk/>
            <pc:sldMasterMk cId="687672316" sldId="2147483710"/>
            <pc:sldLayoutMk cId="1705829012" sldId="2147483713"/>
          </pc:sldLayoutMkLst>
        </pc:sldLayoutChg>
        <pc:sldLayoutChg chg="del">
          <pc:chgData name="Maxime Bouillon" userId="78b3eeeb-d3a4-4ee5-8135-668033d384cc" providerId="ADAL" clId="{480A73AB-D646-437E-9E89-AD0084298F0A}" dt="2025-02-11T11:52:46.564" v="0" actId="47"/>
          <pc:sldLayoutMkLst>
            <pc:docMk/>
            <pc:sldMasterMk cId="687672316" sldId="2147483710"/>
            <pc:sldLayoutMk cId="4102388783" sldId="2147483714"/>
          </pc:sldLayoutMkLst>
        </pc:sldLayoutChg>
        <pc:sldLayoutChg chg="del">
          <pc:chgData name="Maxime Bouillon" userId="78b3eeeb-d3a4-4ee5-8135-668033d384cc" providerId="ADAL" clId="{480A73AB-D646-437E-9E89-AD0084298F0A}" dt="2025-02-11T11:52:46.564" v="0" actId="47"/>
          <pc:sldLayoutMkLst>
            <pc:docMk/>
            <pc:sldMasterMk cId="687672316" sldId="2147483710"/>
            <pc:sldLayoutMk cId="2472624810" sldId="2147483715"/>
          </pc:sldLayoutMkLst>
        </pc:sldLayoutChg>
        <pc:sldLayoutChg chg="del">
          <pc:chgData name="Maxime Bouillon" userId="78b3eeeb-d3a4-4ee5-8135-668033d384cc" providerId="ADAL" clId="{480A73AB-D646-437E-9E89-AD0084298F0A}" dt="2025-02-11T11:52:46.564" v="0" actId="47"/>
          <pc:sldLayoutMkLst>
            <pc:docMk/>
            <pc:sldMasterMk cId="687672316" sldId="2147483710"/>
            <pc:sldLayoutMk cId="2764076338" sldId="2147483716"/>
          </pc:sldLayoutMkLst>
        </pc:sldLayoutChg>
        <pc:sldLayoutChg chg="del">
          <pc:chgData name="Maxime Bouillon" userId="78b3eeeb-d3a4-4ee5-8135-668033d384cc" providerId="ADAL" clId="{480A73AB-D646-437E-9E89-AD0084298F0A}" dt="2025-02-11T11:52:46.564" v="0" actId="47"/>
          <pc:sldLayoutMkLst>
            <pc:docMk/>
            <pc:sldMasterMk cId="687672316" sldId="2147483710"/>
            <pc:sldLayoutMk cId="3597206255" sldId="2147483717"/>
          </pc:sldLayoutMkLst>
        </pc:sldLayoutChg>
        <pc:sldLayoutChg chg="del">
          <pc:chgData name="Maxime Bouillon" userId="78b3eeeb-d3a4-4ee5-8135-668033d384cc" providerId="ADAL" clId="{480A73AB-D646-437E-9E89-AD0084298F0A}" dt="2025-02-11T11:52:46.564" v="0" actId="47"/>
          <pc:sldLayoutMkLst>
            <pc:docMk/>
            <pc:sldMasterMk cId="687672316" sldId="2147483710"/>
            <pc:sldLayoutMk cId="1521899108" sldId="2147483718"/>
          </pc:sldLayoutMkLst>
        </pc:sldLayoutChg>
        <pc:sldLayoutChg chg="del">
          <pc:chgData name="Maxime Bouillon" userId="78b3eeeb-d3a4-4ee5-8135-668033d384cc" providerId="ADAL" clId="{480A73AB-D646-437E-9E89-AD0084298F0A}" dt="2025-02-11T11:52:46.564" v="0" actId="47"/>
          <pc:sldLayoutMkLst>
            <pc:docMk/>
            <pc:sldMasterMk cId="687672316" sldId="2147483710"/>
            <pc:sldLayoutMk cId="3469685937" sldId="2147483719"/>
          </pc:sldLayoutMkLst>
        </pc:sldLayoutChg>
        <pc:sldLayoutChg chg="del">
          <pc:chgData name="Maxime Bouillon" userId="78b3eeeb-d3a4-4ee5-8135-668033d384cc" providerId="ADAL" clId="{480A73AB-D646-437E-9E89-AD0084298F0A}" dt="2025-02-11T11:52:46.564" v="0" actId="47"/>
          <pc:sldLayoutMkLst>
            <pc:docMk/>
            <pc:sldMasterMk cId="687672316" sldId="2147483710"/>
            <pc:sldLayoutMk cId="813066991" sldId="2147483720"/>
          </pc:sldLayoutMkLst>
        </pc:sldLayoutChg>
        <pc:sldLayoutChg chg="del">
          <pc:chgData name="Maxime Bouillon" userId="78b3eeeb-d3a4-4ee5-8135-668033d384cc" providerId="ADAL" clId="{480A73AB-D646-437E-9E89-AD0084298F0A}" dt="2025-02-11T11:52:46.564" v="0" actId="47"/>
          <pc:sldLayoutMkLst>
            <pc:docMk/>
            <pc:sldMasterMk cId="687672316" sldId="2147483710"/>
            <pc:sldLayoutMk cId="2583855464" sldId="2147483721"/>
          </pc:sldLayoutMkLst>
        </pc:sldLayoutChg>
      </pc:sldMasterChg>
      <pc:sldMasterChg chg="del delSldLayout">
        <pc:chgData name="Maxime Bouillon" userId="78b3eeeb-d3a4-4ee5-8135-668033d384cc" providerId="ADAL" clId="{480A73AB-D646-437E-9E89-AD0084298F0A}" dt="2025-02-11T11:52:46.564" v="0" actId="47"/>
        <pc:sldMasterMkLst>
          <pc:docMk/>
          <pc:sldMasterMk cId="1251942407" sldId="2147483722"/>
        </pc:sldMasterMkLst>
        <pc:sldLayoutChg chg="del">
          <pc:chgData name="Maxime Bouillon" userId="78b3eeeb-d3a4-4ee5-8135-668033d384cc" providerId="ADAL" clId="{480A73AB-D646-437E-9E89-AD0084298F0A}" dt="2025-02-11T11:52:46.564" v="0" actId="47"/>
          <pc:sldLayoutMkLst>
            <pc:docMk/>
            <pc:sldMasterMk cId="1251942407" sldId="2147483722"/>
            <pc:sldLayoutMk cId="1812905623" sldId="2147483723"/>
          </pc:sldLayoutMkLst>
        </pc:sldLayoutChg>
        <pc:sldLayoutChg chg="del">
          <pc:chgData name="Maxime Bouillon" userId="78b3eeeb-d3a4-4ee5-8135-668033d384cc" providerId="ADAL" clId="{480A73AB-D646-437E-9E89-AD0084298F0A}" dt="2025-02-11T11:52:46.564" v="0" actId="47"/>
          <pc:sldLayoutMkLst>
            <pc:docMk/>
            <pc:sldMasterMk cId="1251942407" sldId="2147483722"/>
            <pc:sldLayoutMk cId="1276965352" sldId="2147483724"/>
          </pc:sldLayoutMkLst>
        </pc:sldLayoutChg>
        <pc:sldLayoutChg chg="del">
          <pc:chgData name="Maxime Bouillon" userId="78b3eeeb-d3a4-4ee5-8135-668033d384cc" providerId="ADAL" clId="{480A73AB-D646-437E-9E89-AD0084298F0A}" dt="2025-02-11T11:52:46.564" v="0" actId="47"/>
          <pc:sldLayoutMkLst>
            <pc:docMk/>
            <pc:sldMasterMk cId="1251942407" sldId="2147483722"/>
            <pc:sldLayoutMk cId="2446695595" sldId="2147483725"/>
          </pc:sldLayoutMkLst>
        </pc:sldLayoutChg>
        <pc:sldLayoutChg chg="del">
          <pc:chgData name="Maxime Bouillon" userId="78b3eeeb-d3a4-4ee5-8135-668033d384cc" providerId="ADAL" clId="{480A73AB-D646-437E-9E89-AD0084298F0A}" dt="2025-02-11T11:52:46.564" v="0" actId="47"/>
          <pc:sldLayoutMkLst>
            <pc:docMk/>
            <pc:sldMasterMk cId="1251942407" sldId="2147483722"/>
            <pc:sldLayoutMk cId="790028686" sldId="2147483726"/>
          </pc:sldLayoutMkLst>
        </pc:sldLayoutChg>
        <pc:sldLayoutChg chg="del">
          <pc:chgData name="Maxime Bouillon" userId="78b3eeeb-d3a4-4ee5-8135-668033d384cc" providerId="ADAL" clId="{480A73AB-D646-437E-9E89-AD0084298F0A}" dt="2025-02-11T11:52:46.564" v="0" actId="47"/>
          <pc:sldLayoutMkLst>
            <pc:docMk/>
            <pc:sldMasterMk cId="1251942407" sldId="2147483722"/>
            <pc:sldLayoutMk cId="1036982357" sldId="2147483727"/>
          </pc:sldLayoutMkLst>
        </pc:sldLayoutChg>
        <pc:sldLayoutChg chg="del">
          <pc:chgData name="Maxime Bouillon" userId="78b3eeeb-d3a4-4ee5-8135-668033d384cc" providerId="ADAL" clId="{480A73AB-D646-437E-9E89-AD0084298F0A}" dt="2025-02-11T11:52:46.564" v="0" actId="47"/>
          <pc:sldLayoutMkLst>
            <pc:docMk/>
            <pc:sldMasterMk cId="1251942407" sldId="2147483722"/>
            <pc:sldLayoutMk cId="2151437103" sldId="2147483728"/>
          </pc:sldLayoutMkLst>
        </pc:sldLayoutChg>
        <pc:sldLayoutChg chg="del">
          <pc:chgData name="Maxime Bouillon" userId="78b3eeeb-d3a4-4ee5-8135-668033d384cc" providerId="ADAL" clId="{480A73AB-D646-437E-9E89-AD0084298F0A}" dt="2025-02-11T11:52:46.564" v="0" actId="47"/>
          <pc:sldLayoutMkLst>
            <pc:docMk/>
            <pc:sldMasterMk cId="1251942407" sldId="2147483722"/>
            <pc:sldLayoutMk cId="2697707311" sldId="2147483729"/>
          </pc:sldLayoutMkLst>
        </pc:sldLayoutChg>
        <pc:sldLayoutChg chg="del">
          <pc:chgData name="Maxime Bouillon" userId="78b3eeeb-d3a4-4ee5-8135-668033d384cc" providerId="ADAL" clId="{480A73AB-D646-437E-9E89-AD0084298F0A}" dt="2025-02-11T11:52:46.564" v="0" actId="47"/>
          <pc:sldLayoutMkLst>
            <pc:docMk/>
            <pc:sldMasterMk cId="1251942407" sldId="2147483722"/>
            <pc:sldLayoutMk cId="3193980276" sldId="2147483730"/>
          </pc:sldLayoutMkLst>
        </pc:sldLayoutChg>
        <pc:sldLayoutChg chg="del">
          <pc:chgData name="Maxime Bouillon" userId="78b3eeeb-d3a4-4ee5-8135-668033d384cc" providerId="ADAL" clId="{480A73AB-D646-437E-9E89-AD0084298F0A}" dt="2025-02-11T11:52:46.564" v="0" actId="47"/>
          <pc:sldLayoutMkLst>
            <pc:docMk/>
            <pc:sldMasterMk cId="1251942407" sldId="2147483722"/>
            <pc:sldLayoutMk cId="1128858941" sldId="2147483731"/>
          </pc:sldLayoutMkLst>
        </pc:sldLayoutChg>
        <pc:sldLayoutChg chg="del">
          <pc:chgData name="Maxime Bouillon" userId="78b3eeeb-d3a4-4ee5-8135-668033d384cc" providerId="ADAL" clId="{480A73AB-D646-437E-9E89-AD0084298F0A}" dt="2025-02-11T11:52:46.564" v="0" actId="47"/>
          <pc:sldLayoutMkLst>
            <pc:docMk/>
            <pc:sldMasterMk cId="1251942407" sldId="2147483722"/>
            <pc:sldLayoutMk cId="3219358101" sldId="2147483732"/>
          </pc:sldLayoutMkLst>
        </pc:sldLayoutChg>
        <pc:sldLayoutChg chg="del">
          <pc:chgData name="Maxime Bouillon" userId="78b3eeeb-d3a4-4ee5-8135-668033d384cc" providerId="ADAL" clId="{480A73AB-D646-437E-9E89-AD0084298F0A}" dt="2025-02-11T11:52:46.564" v="0" actId="47"/>
          <pc:sldLayoutMkLst>
            <pc:docMk/>
            <pc:sldMasterMk cId="1251942407" sldId="2147483722"/>
            <pc:sldLayoutMk cId="2040134147" sldId="2147483733"/>
          </pc:sldLayoutMkLst>
        </pc:sldLayoutChg>
      </pc:sldMasterChg>
      <pc:sldMasterChg chg="del delSldLayout">
        <pc:chgData name="Maxime Bouillon" userId="78b3eeeb-d3a4-4ee5-8135-668033d384cc" providerId="ADAL" clId="{480A73AB-D646-437E-9E89-AD0084298F0A}" dt="2025-02-11T11:52:46.564" v="0" actId="47"/>
        <pc:sldMasterMkLst>
          <pc:docMk/>
          <pc:sldMasterMk cId="1443648927" sldId="2147483734"/>
        </pc:sldMasterMkLst>
        <pc:sldLayoutChg chg="del">
          <pc:chgData name="Maxime Bouillon" userId="78b3eeeb-d3a4-4ee5-8135-668033d384cc" providerId="ADAL" clId="{480A73AB-D646-437E-9E89-AD0084298F0A}" dt="2025-02-11T11:52:46.564" v="0" actId="47"/>
          <pc:sldLayoutMkLst>
            <pc:docMk/>
            <pc:sldMasterMk cId="1443648927" sldId="2147483734"/>
            <pc:sldLayoutMk cId="2883417854" sldId="2147483735"/>
          </pc:sldLayoutMkLst>
        </pc:sldLayoutChg>
        <pc:sldLayoutChg chg="del">
          <pc:chgData name="Maxime Bouillon" userId="78b3eeeb-d3a4-4ee5-8135-668033d384cc" providerId="ADAL" clId="{480A73AB-D646-437E-9E89-AD0084298F0A}" dt="2025-02-11T11:52:46.564" v="0" actId="47"/>
          <pc:sldLayoutMkLst>
            <pc:docMk/>
            <pc:sldMasterMk cId="1443648927" sldId="2147483734"/>
            <pc:sldLayoutMk cId="2403169948" sldId="2147483736"/>
          </pc:sldLayoutMkLst>
        </pc:sldLayoutChg>
        <pc:sldLayoutChg chg="del">
          <pc:chgData name="Maxime Bouillon" userId="78b3eeeb-d3a4-4ee5-8135-668033d384cc" providerId="ADAL" clId="{480A73AB-D646-437E-9E89-AD0084298F0A}" dt="2025-02-11T11:52:46.564" v="0" actId="47"/>
          <pc:sldLayoutMkLst>
            <pc:docMk/>
            <pc:sldMasterMk cId="1443648927" sldId="2147483734"/>
            <pc:sldLayoutMk cId="69308691" sldId="2147483737"/>
          </pc:sldLayoutMkLst>
        </pc:sldLayoutChg>
        <pc:sldLayoutChg chg="del">
          <pc:chgData name="Maxime Bouillon" userId="78b3eeeb-d3a4-4ee5-8135-668033d384cc" providerId="ADAL" clId="{480A73AB-D646-437E-9E89-AD0084298F0A}" dt="2025-02-11T11:52:46.564" v="0" actId="47"/>
          <pc:sldLayoutMkLst>
            <pc:docMk/>
            <pc:sldMasterMk cId="1443648927" sldId="2147483734"/>
            <pc:sldLayoutMk cId="2282777534" sldId="2147483738"/>
          </pc:sldLayoutMkLst>
        </pc:sldLayoutChg>
        <pc:sldLayoutChg chg="del">
          <pc:chgData name="Maxime Bouillon" userId="78b3eeeb-d3a4-4ee5-8135-668033d384cc" providerId="ADAL" clId="{480A73AB-D646-437E-9E89-AD0084298F0A}" dt="2025-02-11T11:52:46.564" v="0" actId="47"/>
          <pc:sldLayoutMkLst>
            <pc:docMk/>
            <pc:sldMasterMk cId="1443648927" sldId="2147483734"/>
            <pc:sldLayoutMk cId="79283039" sldId="2147483739"/>
          </pc:sldLayoutMkLst>
        </pc:sldLayoutChg>
        <pc:sldLayoutChg chg="del">
          <pc:chgData name="Maxime Bouillon" userId="78b3eeeb-d3a4-4ee5-8135-668033d384cc" providerId="ADAL" clId="{480A73AB-D646-437E-9E89-AD0084298F0A}" dt="2025-02-11T11:52:46.564" v="0" actId="47"/>
          <pc:sldLayoutMkLst>
            <pc:docMk/>
            <pc:sldMasterMk cId="1443648927" sldId="2147483734"/>
            <pc:sldLayoutMk cId="1699169348" sldId="2147483740"/>
          </pc:sldLayoutMkLst>
        </pc:sldLayoutChg>
        <pc:sldLayoutChg chg="del">
          <pc:chgData name="Maxime Bouillon" userId="78b3eeeb-d3a4-4ee5-8135-668033d384cc" providerId="ADAL" clId="{480A73AB-D646-437E-9E89-AD0084298F0A}" dt="2025-02-11T11:52:46.564" v="0" actId="47"/>
          <pc:sldLayoutMkLst>
            <pc:docMk/>
            <pc:sldMasterMk cId="1443648927" sldId="2147483734"/>
            <pc:sldLayoutMk cId="2846718436" sldId="2147483741"/>
          </pc:sldLayoutMkLst>
        </pc:sldLayoutChg>
        <pc:sldLayoutChg chg="del">
          <pc:chgData name="Maxime Bouillon" userId="78b3eeeb-d3a4-4ee5-8135-668033d384cc" providerId="ADAL" clId="{480A73AB-D646-437E-9E89-AD0084298F0A}" dt="2025-02-11T11:52:46.564" v="0" actId="47"/>
          <pc:sldLayoutMkLst>
            <pc:docMk/>
            <pc:sldMasterMk cId="1443648927" sldId="2147483734"/>
            <pc:sldLayoutMk cId="973297734" sldId="2147483742"/>
          </pc:sldLayoutMkLst>
        </pc:sldLayoutChg>
        <pc:sldLayoutChg chg="del">
          <pc:chgData name="Maxime Bouillon" userId="78b3eeeb-d3a4-4ee5-8135-668033d384cc" providerId="ADAL" clId="{480A73AB-D646-437E-9E89-AD0084298F0A}" dt="2025-02-11T11:52:46.564" v="0" actId="47"/>
          <pc:sldLayoutMkLst>
            <pc:docMk/>
            <pc:sldMasterMk cId="1443648927" sldId="2147483734"/>
            <pc:sldLayoutMk cId="955785744" sldId="2147483743"/>
          </pc:sldLayoutMkLst>
        </pc:sldLayoutChg>
        <pc:sldLayoutChg chg="del">
          <pc:chgData name="Maxime Bouillon" userId="78b3eeeb-d3a4-4ee5-8135-668033d384cc" providerId="ADAL" clId="{480A73AB-D646-437E-9E89-AD0084298F0A}" dt="2025-02-11T11:52:46.564" v="0" actId="47"/>
          <pc:sldLayoutMkLst>
            <pc:docMk/>
            <pc:sldMasterMk cId="1443648927" sldId="2147483734"/>
            <pc:sldLayoutMk cId="2975245741" sldId="2147483744"/>
          </pc:sldLayoutMkLst>
        </pc:sldLayoutChg>
        <pc:sldLayoutChg chg="del">
          <pc:chgData name="Maxime Bouillon" userId="78b3eeeb-d3a4-4ee5-8135-668033d384cc" providerId="ADAL" clId="{480A73AB-D646-437E-9E89-AD0084298F0A}" dt="2025-02-11T11:52:46.564" v="0" actId="47"/>
          <pc:sldLayoutMkLst>
            <pc:docMk/>
            <pc:sldMasterMk cId="1443648927" sldId="2147483734"/>
            <pc:sldLayoutMk cId="1493512161" sldId="2147483745"/>
          </pc:sldLayoutMkLst>
        </pc:sldLayoutChg>
      </pc:sldMasterChg>
      <pc:sldMasterChg chg="del delSldLayout">
        <pc:chgData name="Maxime Bouillon" userId="78b3eeeb-d3a4-4ee5-8135-668033d384cc" providerId="ADAL" clId="{480A73AB-D646-437E-9E89-AD0084298F0A}" dt="2025-02-11T11:52:46.564" v="0" actId="47"/>
        <pc:sldMasterMkLst>
          <pc:docMk/>
          <pc:sldMasterMk cId="1382138024" sldId="2147483746"/>
        </pc:sldMasterMkLst>
        <pc:sldLayoutChg chg="del">
          <pc:chgData name="Maxime Bouillon" userId="78b3eeeb-d3a4-4ee5-8135-668033d384cc" providerId="ADAL" clId="{480A73AB-D646-437E-9E89-AD0084298F0A}" dt="2025-02-11T11:52:46.564" v="0" actId="47"/>
          <pc:sldLayoutMkLst>
            <pc:docMk/>
            <pc:sldMasterMk cId="1382138024" sldId="2147483746"/>
            <pc:sldLayoutMk cId="3260541481" sldId="2147483747"/>
          </pc:sldLayoutMkLst>
        </pc:sldLayoutChg>
        <pc:sldLayoutChg chg="del">
          <pc:chgData name="Maxime Bouillon" userId="78b3eeeb-d3a4-4ee5-8135-668033d384cc" providerId="ADAL" clId="{480A73AB-D646-437E-9E89-AD0084298F0A}" dt="2025-02-11T11:52:46.564" v="0" actId="47"/>
          <pc:sldLayoutMkLst>
            <pc:docMk/>
            <pc:sldMasterMk cId="1382138024" sldId="2147483746"/>
            <pc:sldLayoutMk cId="113557936" sldId="2147483748"/>
          </pc:sldLayoutMkLst>
        </pc:sldLayoutChg>
        <pc:sldLayoutChg chg="del">
          <pc:chgData name="Maxime Bouillon" userId="78b3eeeb-d3a4-4ee5-8135-668033d384cc" providerId="ADAL" clId="{480A73AB-D646-437E-9E89-AD0084298F0A}" dt="2025-02-11T11:52:46.564" v="0" actId="47"/>
          <pc:sldLayoutMkLst>
            <pc:docMk/>
            <pc:sldMasterMk cId="1382138024" sldId="2147483746"/>
            <pc:sldLayoutMk cId="817465668" sldId="2147483749"/>
          </pc:sldLayoutMkLst>
        </pc:sldLayoutChg>
        <pc:sldLayoutChg chg="del">
          <pc:chgData name="Maxime Bouillon" userId="78b3eeeb-d3a4-4ee5-8135-668033d384cc" providerId="ADAL" clId="{480A73AB-D646-437E-9E89-AD0084298F0A}" dt="2025-02-11T11:52:46.564" v="0" actId="47"/>
          <pc:sldLayoutMkLst>
            <pc:docMk/>
            <pc:sldMasterMk cId="1382138024" sldId="2147483746"/>
            <pc:sldLayoutMk cId="1213248591" sldId="2147483750"/>
          </pc:sldLayoutMkLst>
        </pc:sldLayoutChg>
        <pc:sldLayoutChg chg="del">
          <pc:chgData name="Maxime Bouillon" userId="78b3eeeb-d3a4-4ee5-8135-668033d384cc" providerId="ADAL" clId="{480A73AB-D646-437E-9E89-AD0084298F0A}" dt="2025-02-11T11:52:46.564" v="0" actId="47"/>
          <pc:sldLayoutMkLst>
            <pc:docMk/>
            <pc:sldMasterMk cId="1382138024" sldId="2147483746"/>
            <pc:sldLayoutMk cId="1648229644" sldId="2147483751"/>
          </pc:sldLayoutMkLst>
        </pc:sldLayoutChg>
        <pc:sldLayoutChg chg="del">
          <pc:chgData name="Maxime Bouillon" userId="78b3eeeb-d3a4-4ee5-8135-668033d384cc" providerId="ADAL" clId="{480A73AB-D646-437E-9E89-AD0084298F0A}" dt="2025-02-11T11:52:46.564" v="0" actId="47"/>
          <pc:sldLayoutMkLst>
            <pc:docMk/>
            <pc:sldMasterMk cId="1382138024" sldId="2147483746"/>
            <pc:sldLayoutMk cId="3211073871" sldId="2147483752"/>
          </pc:sldLayoutMkLst>
        </pc:sldLayoutChg>
        <pc:sldLayoutChg chg="del">
          <pc:chgData name="Maxime Bouillon" userId="78b3eeeb-d3a4-4ee5-8135-668033d384cc" providerId="ADAL" clId="{480A73AB-D646-437E-9E89-AD0084298F0A}" dt="2025-02-11T11:52:46.564" v="0" actId="47"/>
          <pc:sldLayoutMkLst>
            <pc:docMk/>
            <pc:sldMasterMk cId="1382138024" sldId="2147483746"/>
            <pc:sldLayoutMk cId="2677105095" sldId="2147483753"/>
          </pc:sldLayoutMkLst>
        </pc:sldLayoutChg>
        <pc:sldLayoutChg chg="del">
          <pc:chgData name="Maxime Bouillon" userId="78b3eeeb-d3a4-4ee5-8135-668033d384cc" providerId="ADAL" clId="{480A73AB-D646-437E-9E89-AD0084298F0A}" dt="2025-02-11T11:52:46.564" v="0" actId="47"/>
          <pc:sldLayoutMkLst>
            <pc:docMk/>
            <pc:sldMasterMk cId="1382138024" sldId="2147483746"/>
            <pc:sldLayoutMk cId="4162022900" sldId="2147483754"/>
          </pc:sldLayoutMkLst>
        </pc:sldLayoutChg>
        <pc:sldLayoutChg chg="del">
          <pc:chgData name="Maxime Bouillon" userId="78b3eeeb-d3a4-4ee5-8135-668033d384cc" providerId="ADAL" clId="{480A73AB-D646-437E-9E89-AD0084298F0A}" dt="2025-02-11T11:52:46.564" v="0" actId="47"/>
          <pc:sldLayoutMkLst>
            <pc:docMk/>
            <pc:sldMasterMk cId="1382138024" sldId="2147483746"/>
            <pc:sldLayoutMk cId="2841356858" sldId="2147483755"/>
          </pc:sldLayoutMkLst>
        </pc:sldLayoutChg>
        <pc:sldLayoutChg chg="del">
          <pc:chgData name="Maxime Bouillon" userId="78b3eeeb-d3a4-4ee5-8135-668033d384cc" providerId="ADAL" clId="{480A73AB-D646-437E-9E89-AD0084298F0A}" dt="2025-02-11T11:52:46.564" v="0" actId="47"/>
          <pc:sldLayoutMkLst>
            <pc:docMk/>
            <pc:sldMasterMk cId="1382138024" sldId="2147483746"/>
            <pc:sldLayoutMk cId="1987108965" sldId="2147483756"/>
          </pc:sldLayoutMkLst>
        </pc:sldLayoutChg>
        <pc:sldLayoutChg chg="del">
          <pc:chgData name="Maxime Bouillon" userId="78b3eeeb-d3a4-4ee5-8135-668033d384cc" providerId="ADAL" clId="{480A73AB-D646-437E-9E89-AD0084298F0A}" dt="2025-02-11T11:52:46.564" v="0" actId="47"/>
          <pc:sldLayoutMkLst>
            <pc:docMk/>
            <pc:sldMasterMk cId="1382138024" sldId="2147483746"/>
            <pc:sldLayoutMk cId="1171616652" sldId="2147483757"/>
          </pc:sldLayoutMkLst>
        </pc:sldLayoutChg>
      </pc:sldMasterChg>
    </pc:docChg>
  </pc:docChgLst>
</pc:chgInfo>
</file>

<file path=ppt/comments/modernComment_16F_C9911433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5D1E0D70-65AF-4A3A-B24A-C28E5BC0CD04}" authorId="{0B1405EA-FBA3-C43E-76AD-C65FB6500AE2}" status="resolved" created="2025-06-02T13:11:44.766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3381728307" sldId="367"/>
      <ac:spMk id="5" creationId="{D56E2AA6-54C1-4B92-6AE8-747FD89E6B92}"/>
      <ac:txMk cp="0" len="196">
        <ac:context len="197" hash="2503131480"/>
      </ac:txMk>
    </ac:txMkLst>
    <p188:pos x="5090822" y="4907280"/>
    <p188:txBody>
      <a:bodyPr/>
      <a:lstStyle/>
      <a:p>
        <a:r>
          <a:rPr lang="en-US"/>
          <a:t>Focus: Sustainable SMEs &amp; food systems
Themes: Regenerative agriculture, community resilience, food security
Applications: Food waste reduction, cooperative networks, alternative farming models</a:t>
        </a:r>
      </a:p>
    </p188:txBody>
    <p188:extLst>
      <p:ext xmlns:p="http://schemas.openxmlformats.org/presentationml/2006/main" uri="{57CB4572-C831-44C2-8A1C-0ADB6CCDFE69}">
        <p223:reactions xmlns:p223="http://schemas.microsoft.com/office/powerpoint/2022/03/main">
          <p223:rxn type="👍">
            <p223:instance time="2025-06-02T15:00:16.802" authorId="{A69CE0B9-DAD1-2EAA-A258-6D67C5017F3B}"/>
          </p223:rxn>
        </p223:reactions>
      </p:ext>
    </p188:extLst>
  </p188:cm>
</p188:cmLst>
</file>

<file path=ppt/comments/modernComment_174_200537E5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659E8054-D168-4BB0-8EB7-08C2BBBD9E42}" authorId="{0B1405EA-FBA3-C43E-76AD-C65FB6500AE2}" status="resolved" created="2025-06-19T07:29:16.368">
    <pc:sldMkLst xmlns:pc="http://schemas.microsoft.com/office/powerpoint/2013/main/command">
      <pc:docMk/>
      <pc:sldMk cId="537212901" sldId="372"/>
    </pc:sldMkLst>
    <p188:replyLst>
      <p188:reply id="{236757A3-F1AB-4F0A-A0E9-A4DFD36BC096}" authorId="{0B1405EA-FBA3-C43E-76AD-C65FB6500AE2}" created="2025-06-19T07:29:30.681">
        <p188:txBody>
          <a:bodyPr/>
          <a:lstStyle/>
          <a:p>
            <a:r>
              <a:rPr lang="en-US"/>
              <a:t>(swallow your own poison)</a:t>
            </a:r>
          </a:p>
        </p188:txBody>
      </p188:reply>
    </p188:replyLst>
    <p188:txBody>
      <a:bodyPr/>
      <a:lstStyle/>
      <a:p>
        <a:r>
          <a:rPr lang="en-US"/>
          <a:t>... DO you have any data that would support that this would... work :D ? </a:t>
        </a:r>
      </a:p>
    </p188:txBody>
  </p188:cm>
</p188:cmLst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93BAC17-A46B-4BDA-8B51-730CF330026E}" type="doc">
      <dgm:prSet loTypeId="urn:microsoft.com/office/officeart/2005/8/layout/hList7" loCatId="process" qsTypeId="urn:microsoft.com/office/officeart/2005/8/quickstyle/simple1" qsCatId="simple" csTypeId="urn:microsoft.com/office/officeart/2005/8/colors/accent1_1" csCatId="accent1" phldr="1"/>
      <dgm:spPr/>
    </dgm:pt>
    <dgm:pt modelId="{7ECF9243-1718-43D1-AFEC-528189CACE36}">
      <dgm:prSet phldrT="[Text]"/>
      <dgm:spPr>
        <a:ln>
          <a:noFill/>
        </a:ln>
      </dgm:spPr>
      <dgm:t>
        <a:bodyPr/>
        <a:lstStyle/>
        <a:p>
          <a:r>
            <a:rPr lang="en-GB" b="1" dirty="0">
              <a:solidFill>
                <a:schemeClr val="accent1"/>
              </a:solidFill>
              <a:latin typeface="Roboto"/>
              <a:ea typeface="Roboto"/>
              <a:cs typeface="Roboto"/>
            </a:rPr>
            <a:t>Applied learning</a:t>
          </a:r>
          <a:endParaRPr lang="nl-NL" b="1" dirty="0">
            <a:solidFill>
              <a:schemeClr val="accent1"/>
            </a:solidFill>
          </a:endParaRPr>
        </a:p>
      </dgm:t>
    </dgm:pt>
    <dgm:pt modelId="{0D92FE90-A25B-4936-9D13-0B718A593E22}" type="parTrans" cxnId="{33EE79F2-D3C6-4B08-A08D-677F7D799699}">
      <dgm:prSet/>
      <dgm:spPr/>
      <dgm:t>
        <a:bodyPr/>
        <a:lstStyle/>
        <a:p>
          <a:endParaRPr lang="nl-NL"/>
        </a:p>
      </dgm:t>
    </dgm:pt>
    <dgm:pt modelId="{1EBDB9D1-A72E-4C79-888E-9497AD503FB3}" type="sibTrans" cxnId="{33EE79F2-D3C6-4B08-A08D-677F7D799699}">
      <dgm:prSet/>
      <dgm:spPr/>
      <dgm:t>
        <a:bodyPr/>
        <a:lstStyle/>
        <a:p>
          <a:endParaRPr lang="nl-NL"/>
        </a:p>
      </dgm:t>
    </dgm:pt>
    <dgm:pt modelId="{1B8FC506-E2A8-45FF-834D-2D02F1AF20A3}">
      <dgm:prSet phldrT="[Text]"/>
      <dgm:spPr>
        <a:noFill/>
        <a:ln>
          <a:noFill/>
        </a:ln>
      </dgm:spPr>
      <dgm:t>
        <a:bodyPr/>
        <a:lstStyle/>
        <a:p>
          <a:r>
            <a:rPr lang="en-GB" b="1">
              <a:solidFill>
                <a:schemeClr val="accent1"/>
              </a:solidFill>
              <a:latin typeface="Roboto"/>
              <a:ea typeface="Roboto"/>
              <a:cs typeface="Roboto"/>
            </a:rPr>
            <a:t>Stakeholder engagement</a:t>
          </a:r>
          <a:endParaRPr lang="nl-NL" b="1">
            <a:solidFill>
              <a:schemeClr val="accent1"/>
            </a:solidFill>
          </a:endParaRPr>
        </a:p>
      </dgm:t>
    </dgm:pt>
    <dgm:pt modelId="{43D746F3-8047-4EDF-AF77-07B485679D14}" type="parTrans" cxnId="{F42D0403-3572-4F06-8BAF-A9AE7170FDB8}">
      <dgm:prSet/>
      <dgm:spPr/>
      <dgm:t>
        <a:bodyPr/>
        <a:lstStyle/>
        <a:p>
          <a:endParaRPr lang="nl-NL"/>
        </a:p>
      </dgm:t>
    </dgm:pt>
    <dgm:pt modelId="{D820E008-F0B8-4996-B92D-BFF417F84048}" type="sibTrans" cxnId="{F42D0403-3572-4F06-8BAF-A9AE7170FDB8}">
      <dgm:prSet/>
      <dgm:spPr/>
      <dgm:t>
        <a:bodyPr/>
        <a:lstStyle/>
        <a:p>
          <a:endParaRPr lang="nl-NL"/>
        </a:p>
      </dgm:t>
    </dgm:pt>
    <dgm:pt modelId="{1A59764E-EBE7-4863-9A3C-8FF713F7790F}">
      <dgm:prSet phldrT="[Text]"/>
      <dgm:spPr>
        <a:ln>
          <a:noFill/>
        </a:ln>
      </dgm:spPr>
      <dgm:t>
        <a:bodyPr/>
        <a:lstStyle/>
        <a:p>
          <a:r>
            <a:rPr lang="en-GB" b="1">
              <a:solidFill>
                <a:schemeClr val="accent1"/>
              </a:solidFill>
              <a:latin typeface="Roboto"/>
              <a:ea typeface="Roboto"/>
              <a:cs typeface="Roboto"/>
            </a:rPr>
            <a:t>Iterative prototyping</a:t>
          </a:r>
          <a:endParaRPr lang="nl-NL" b="1">
            <a:solidFill>
              <a:schemeClr val="accent1"/>
            </a:solidFill>
          </a:endParaRPr>
        </a:p>
      </dgm:t>
    </dgm:pt>
    <dgm:pt modelId="{570F2B1B-5F8B-4EB5-94F9-DE67F717327D}" type="parTrans" cxnId="{7D0E8683-6C15-4D52-BA94-4A289366836E}">
      <dgm:prSet/>
      <dgm:spPr/>
      <dgm:t>
        <a:bodyPr/>
        <a:lstStyle/>
        <a:p>
          <a:endParaRPr lang="nl-NL"/>
        </a:p>
      </dgm:t>
    </dgm:pt>
    <dgm:pt modelId="{03E5127F-2EB1-4EED-88AF-905CD70EA562}" type="sibTrans" cxnId="{7D0E8683-6C15-4D52-BA94-4A289366836E}">
      <dgm:prSet/>
      <dgm:spPr/>
      <dgm:t>
        <a:bodyPr/>
        <a:lstStyle/>
        <a:p>
          <a:endParaRPr lang="nl-NL"/>
        </a:p>
      </dgm:t>
    </dgm:pt>
    <dgm:pt modelId="{2DF9338C-AA45-42C1-90B1-90B4DBBD52E6}" type="pres">
      <dgm:prSet presAssocID="{E93BAC17-A46B-4BDA-8B51-730CF330026E}" presName="Name0" presStyleCnt="0">
        <dgm:presLayoutVars>
          <dgm:dir/>
          <dgm:resizeHandles val="exact"/>
        </dgm:presLayoutVars>
      </dgm:prSet>
      <dgm:spPr/>
    </dgm:pt>
    <dgm:pt modelId="{886D41B6-2E05-4803-A6E0-519BA1CCF44A}" type="pres">
      <dgm:prSet presAssocID="{E93BAC17-A46B-4BDA-8B51-730CF330026E}" presName="fgShape" presStyleLbl="fgShp" presStyleIdx="0" presStyleCnt="1" custFlipVert="1" custFlipHor="1" custScaleX="237" custScaleY="5206" custLinFactNeighborX="-62" custLinFactNeighborY="-14200"/>
      <dgm:spPr/>
    </dgm:pt>
    <dgm:pt modelId="{BFB3A0A6-D54A-4443-A5EC-26DF766656CA}" type="pres">
      <dgm:prSet presAssocID="{E93BAC17-A46B-4BDA-8B51-730CF330026E}" presName="linComp" presStyleCnt="0"/>
      <dgm:spPr/>
    </dgm:pt>
    <dgm:pt modelId="{2DF2B8DD-647A-4854-B2AA-D9B15B35E810}" type="pres">
      <dgm:prSet presAssocID="{7ECF9243-1718-43D1-AFEC-528189CACE36}" presName="compNode" presStyleCnt="0"/>
      <dgm:spPr/>
    </dgm:pt>
    <dgm:pt modelId="{74CD2499-27DF-4CDB-8C2A-84698200A4D8}" type="pres">
      <dgm:prSet presAssocID="{7ECF9243-1718-43D1-AFEC-528189CACE36}" presName="bkgdShape" presStyleLbl="node1" presStyleIdx="0" presStyleCnt="3"/>
      <dgm:spPr/>
    </dgm:pt>
    <dgm:pt modelId="{C18484CE-61B8-4AB0-B62E-165A98E76502}" type="pres">
      <dgm:prSet presAssocID="{7ECF9243-1718-43D1-AFEC-528189CACE36}" presName="nodeTx" presStyleLbl="node1" presStyleIdx="0" presStyleCnt="3">
        <dgm:presLayoutVars>
          <dgm:bulletEnabled val="1"/>
        </dgm:presLayoutVars>
      </dgm:prSet>
      <dgm:spPr/>
    </dgm:pt>
    <dgm:pt modelId="{C599327B-7174-4FA1-86B4-FEE45200FB9C}" type="pres">
      <dgm:prSet presAssocID="{7ECF9243-1718-43D1-AFEC-528189CACE36}" presName="invisiNode" presStyleLbl="node1" presStyleIdx="0" presStyleCnt="3"/>
      <dgm:spPr/>
    </dgm:pt>
    <dgm:pt modelId="{726BE196-03B0-4E8D-9B28-CC78C5DA91F8}" type="pres">
      <dgm:prSet presAssocID="{7ECF9243-1718-43D1-AFEC-528189CACE36}" presName="imagNode" presStyleLbl="fgImgPlace1" presStyleIdx="0" presStyleCnt="3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dgm:style>
      </dgm:prSet>
      <dgm:spPr>
        <a:prstGeom prst="rect">
          <a:avLst/>
        </a:prstGeom>
        <a:blipFill rotWithShape="1">
          <a:blip xmlns:r="http://schemas.openxmlformats.org/officeDocument/2006/relationships" r:embed="rId1"/>
          <a:srcRect/>
          <a:stretch>
            <a:fillRect/>
          </a:stretch>
        </a:blipFill>
      </dgm:spPr>
    </dgm:pt>
    <dgm:pt modelId="{C5B21D56-975A-4EBB-9F2B-C9E0AD4A6A8A}" type="pres">
      <dgm:prSet presAssocID="{1EBDB9D1-A72E-4C79-888E-9497AD503FB3}" presName="sibTrans" presStyleLbl="sibTrans2D1" presStyleIdx="0" presStyleCnt="0"/>
      <dgm:spPr/>
    </dgm:pt>
    <dgm:pt modelId="{9CD1FA3D-7444-496A-8620-B5E0C7CF7AE4}" type="pres">
      <dgm:prSet presAssocID="{1B8FC506-E2A8-45FF-834D-2D02F1AF20A3}" presName="compNode" presStyleCnt="0"/>
      <dgm:spPr/>
    </dgm:pt>
    <dgm:pt modelId="{BC5F2135-DF63-43A9-9B61-F60F41EC057E}" type="pres">
      <dgm:prSet presAssocID="{1B8FC506-E2A8-45FF-834D-2D02F1AF20A3}" presName="bkgdShape" presStyleLbl="node1" presStyleIdx="1" presStyleCnt="3"/>
      <dgm:spPr/>
    </dgm:pt>
    <dgm:pt modelId="{8DCCD245-5824-4C79-A797-F7B46BE8CF70}" type="pres">
      <dgm:prSet presAssocID="{1B8FC506-E2A8-45FF-834D-2D02F1AF20A3}" presName="nodeTx" presStyleLbl="node1" presStyleIdx="1" presStyleCnt="3">
        <dgm:presLayoutVars>
          <dgm:bulletEnabled val="1"/>
        </dgm:presLayoutVars>
      </dgm:prSet>
      <dgm:spPr/>
    </dgm:pt>
    <dgm:pt modelId="{44A0ACC6-AAA1-41D2-8BC6-3246D1735878}" type="pres">
      <dgm:prSet presAssocID="{1B8FC506-E2A8-45FF-834D-2D02F1AF20A3}" presName="invisiNode" presStyleLbl="node1" presStyleIdx="1" presStyleCnt="3"/>
      <dgm:spPr/>
    </dgm:pt>
    <dgm:pt modelId="{CECE7A95-C001-4FEC-AAD4-AB814D5EB966}" type="pres">
      <dgm:prSet presAssocID="{1B8FC506-E2A8-45FF-834D-2D02F1AF20A3}" presName="imagNode" presStyleLbl="fgImgPlace1" presStyleIdx="1" presStyleCnt="3"/>
      <dgm:spPr>
        <a:prstGeom prst="rect">
          <a:avLst/>
        </a:prstGeom>
        <a:blipFill rotWithShape="1">
          <a:blip xmlns:r="http://schemas.openxmlformats.org/officeDocument/2006/relationships" r:embed="rId2"/>
          <a:srcRect/>
          <a:stretch>
            <a:fillRect/>
          </a:stretch>
        </a:blipFill>
        <a:ln>
          <a:noFill/>
        </a:ln>
      </dgm:spPr>
    </dgm:pt>
    <dgm:pt modelId="{C45D2B3F-E621-4149-8A65-10B862DFD13A}" type="pres">
      <dgm:prSet presAssocID="{D820E008-F0B8-4996-B92D-BFF417F84048}" presName="sibTrans" presStyleLbl="sibTrans2D1" presStyleIdx="0" presStyleCnt="0"/>
      <dgm:spPr/>
    </dgm:pt>
    <dgm:pt modelId="{C4687E12-9037-4BDE-BC20-B2FEDE7BC158}" type="pres">
      <dgm:prSet presAssocID="{1A59764E-EBE7-4863-9A3C-8FF713F7790F}" presName="compNode" presStyleCnt="0"/>
      <dgm:spPr/>
    </dgm:pt>
    <dgm:pt modelId="{B3F35987-3BEA-4E7E-BA7F-8958AB31336F}" type="pres">
      <dgm:prSet presAssocID="{1A59764E-EBE7-4863-9A3C-8FF713F7790F}" presName="bkgdShape" presStyleLbl="node1" presStyleIdx="2" presStyleCnt="3"/>
      <dgm:spPr/>
    </dgm:pt>
    <dgm:pt modelId="{7757A09E-EBC3-4040-BCCB-1AA4ED26E774}" type="pres">
      <dgm:prSet presAssocID="{1A59764E-EBE7-4863-9A3C-8FF713F7790F}" presName="nodeTx" presStyleLbl="node1" presStyleIdx="2" presStyleCnt="3">
        <dgm:presLayoutVars>
          <dgm:bulletEnabled val="1"/>
        </dgm:presLayoutVars>
      </dgm:prSet>
      <dgm:spPr/>
    </dgm:pt>
    <dgm:pt modelId="{1755406D-04DA-491E-998F-76F6BE03C206}" type="pres">
      <dgm:prSet presAssocID="{1A59764E-EBE7-4863-9A3C-8FF713F7790F}" presName="invisiNode" presStyleLbl="node1" presStyleIdx="2" presStyleCnt="3"/>
      <dgm:spPr/>
    </dgm:pt>
    <dgm:pt modelId="{8F79BB73-56E7-4283-8921-D5825DECC1FB}" type="pres">
      <dgm:prSet presAssocID="{1A59764E-EBE7-4863-9A3C-8FF713F7790F}" presName="imagNode" presStyleLbl="fgImgPlace1" presStyleIdx="2" presStyleCnt="3"/>
      <dgm:spPr>
        <a:xfrm>
          <a:off x="16597031" y="351282"/>
          <a:ext cx="1949615" cy="1949615"/>
        </a:xfrm>
        <a:prstGeom prst="ellipse">
          <a:avLst/>
        </a:prstGeom>
        <a:blipFill rotWithShape="1">
          <a:blip xmlns:r="http://schemas.openxmlformats.org/officeDocument/2006/relationships" r:embed="rId3"/>
          <a:srcRect/>
          <a:stretch>
            <a:fillRect/>
          </a:stretch>
        </a:blipFill>
        <a:ln>
          <a:noFill/>
        </a:ln>
      </dgm:spPr>
    </dgm:pt>
  </dgm:ptLst>
  <dgm:cxnLst>
    <dgm:cxn modelId="{F42D0403-3572-4F06-8BAF-A9AE7170FDB8}" srcId="{E93BAC17-A46B-4BDA-8B51-730CF330026E}" destId="{1B8FC506-E2A8-45FF-834D-2D02F1AF20A3}" srcOrd="1" destOrd="0" parTransId="{43D746F3-8047-4EDF-AF77-07B485679D14}" sibTransId="{D820E008-F0B8-4996-B92D-BFF417F84048}"/>
    <dgm:cxn modelId="{5610301D-C962-4A52-9DE9-3E1A66688621}" type="presOf" srcId="{1B8FC506-E2A8-45FF-834D-2D02F1AF20A3}" destId="{BC5F2135-DF63-43A9-9B61-F60F41EC057E}" srcOrd="0" destOrd="0" presId="urn:microsoft.com/office/officeart/2005/8/layout/hList7"/>
    <dgm:cxn modelId="{87358C2B-7BA2-4145-AF1E-E456C4A1A6C7}" type="presOf" srcId="{1EBDB9D1-A72E-4C79-888E-9497AD503FB3}" destId="{C5B21D56-975A-4EBB-9F2B-C9E0AD4A6A8A}" srcOrd="0" destOrd="0" presId="urn:microsoft.com/office/officeart/2005/8/layout/hList7"/>
    <dgm:cxn modelId="{0759FA48-FCBF-40DE-8E64-E586B2FD7035}" type="presOf" srcId="{7ECF9243-1718-43D1-AFEC-528189CACE36}" destId="{C18484CE-61B8-4AB0-B62E-165A98E76502}" srcOrd="1" destOrd="0" presId="urn:microsoft.com/office/officeart/2005/8/layout/hList7"/>
    <dgm:cxn modelId="{4DB89F52-0CFA-44BC-8E13-A642FD0A321E}" type="presOf" srcId="{D820E008-F0B8-4996-B92D-BFF417F84048}" destId="{C45D2B3F-E621-4149-8A65-10B862DFD13A}" srcOrd="0" destOrd="0" presId="urn:microsoft.com/office/officeart/2005/8/layout/hList7"/>
    <dgm:cxn modelId="{7D0E8683-6C15-4D52-BA94-4A289366836E}" srcId="{E93BAC17-A46B-4BDA-8B51-730CF330026E}" destId="{1A59764E-EBE7-4863-9A3C-8FF713F7790F}" srcOrd="2" destOrd="0" parTransId="{570F2B1B-5F8B-4EB5-94F9-DE67F717327D}" sibTransId="{03E5127F-2EB1-4EED-88AF-905CD70EA562}"/>
    <dgm:cxn modelId="{99F05997-274E-4B3F-ABCF-CDC00FE198D7}" type="presOf" srcId="{7ECF9243-1718-43D1-AFEC-528189CACE36}" destId="{74CD2499-27DF-4CDB-8C2A-84698200A4D8}" srcOrd="0" destOrd="0" presId="urn:microsoft.com/office/officeart/2005/8/layout/hList7"/>
    <dgm:cxn modelId="{CE2413A4-2D23-4EC3-BD2B-AFBC23308212}" type="presOf" srcId="{1A59764E-EBE7-4863-9A3C-8FF713F7790F}" destId="{7757A09E-EBC3-4040-BCCB-1AA4ED26E774}" srcOrd="1" destOrd="0" presId="urn:microsoft.com/office/officeart/2005/8/layout/hList7"/>
    <dgm:cxn modelId="{DC2C46C6-6F2D-4470-A6D7-84BA084734E8}" type="presOf" srcId="{1A59764E-EBE7-4863-9A3C-8FF713F7790F}" destId="{B3F35987-3BEA-4E7E-BA7F-8958AB31336F}" srcOrd="0" destOrd="0" presId="urn:microsoft.com/office/officeart/2005/8/layout/hList7"/>
    <dgm:cxn modelId="{721F65CD-0879-4593-882C-605F78551D47}" type="presOf" srcId="{1B8FC506-E2A8-45FF-834D-2D02F1AF20A3}" destId="{8DCCD245-5824-4C79-A797-F7B46BE8CF70}" srcOrd="1" destOrd="0" presId="urn:microsoft.com/office/officeart/2005/8/layout/hList7"/>
    <dgm:cxn modelId="{33EE79F2-D3C6-4B08-A08D-677F7D799699}" srcId="{E93BAC17-A46B-4BDA-8B51-730CF330026E}" destId="{7ECF9243-1718-43D1-AFEC-528189CACE36}" srcOrd="0" destOrd="0" parTransId="{0D92FE90-A25B-4936-9D13-0B718A593E22}" sibTransId="{1EBDB9D1-A72E-4C79-888E-9497AD503FB3}"/>
    <dgm:cxn modelId="{BFF4F2FF-E304-4EA5-A423-606BF4AD9CC0}" type="presOf" srcId="{E93BAC17-A46B-4BDA-8B51-730CF330026E}" destId="{2DF9338C-AA45-42C1-90B1-90B4DBBD52E6}" srcOrd="0" destOrd="0" presId="urn:microsoft.com/office/officeart/2005/8/layout/hList7"/>
    <dgm:cxn modelId="{9D1EB4AC-F3E5-4038-A746-20C2AA9ECF99}" type="presParOf" srcId="{2DF9338C-AA45-42C1-90B1-90B4DBBD52E6}" destId="{886D41B6-2E05-4803-A6E0-519BA1CCF44A}" srcOrd="0" destOrd="0" presId="urn:microsoft.com/office/officeart/2005/8/layout/hList7"/>
    <dgm:cxn modelId="{B7CA331E-01E1-4928-B0F7-419784F23703}" type="presParOf" srcId="{2DF9338C-AA45-42C1-90B1-90B4DBBD52E6}" destId="{BFB3A0A6-D54A-4443-A5EC-26DF766656CA}" srcOrd="1" destOrd="0" presId="urn:microsoft.com/office/officeart/2005/8/layout/hList7"/>
    <dgm:cxn modelId="{1688468D-5149-472F-8227-402E17731E7F}" type="presParOf" srcId="{BFB3A0A6-D54A-4443-A5EC-26DF766656CA}" destId="{2DF2B8DD-647A-4854-B2AA-D9B15B35E810}" srcOrd="0" destOrd="0" presId="urn:microsoft.com/office/officeart/2005/8/layout/hList7"/>
    <dgm:cxn modelId="{D632FD27-A9B0-4E0B-8938-65E9AD218C55}" type="presParOf" srcId="{2DF2B8DD-647A-4854-B2AA-D9B15B35E810}" destId="{74CD2499-27DF-4CDB-8C2A-84698200A4D8}" srcOrd="0" destOrd="0" presId="urn:microsoft.com/office/officeart/2005/8/layout/hList7"/>
    <dgm:cxn modelId="{004AC2B0-EF01-4972-883E-2B28EE9D1F04}" type="presParOf" srcId="{2DF2B8DD-647A-4854-B2AA-D9B15B35E810}" destId="{C18484CE-61B8-4AB0-B62E-165A98E76502}" srcOrd="1" destOrd="0" presId="urn:microsoft.com/office/officeart/2005/8/layout/hList7"/>
    <dgm:cxn modelId="{CBCA0F6E-1311-4E8B-8F54-7A45774F99C2}" type="presParOf" srcId="{2DF2B8DD-647A-4854-B2AA-D9B15B35E810}" destId="{C599327B-7174-4FA1-86B4-FEE45200FB9C}" srcOrd="2" destOrd="0" presId="urn:microsoft.com/office/officeart/2005/8/layout/hList7"/>
    <dgm:cxn modelId="{43ECF8A9-1E75-4DF1-A0E0-54728248A35E}" type="presParOf" srcId="{2DF2B8DD-647A-4854-B2AA-D9B15B35E810}" destId="{726BE196-03B0-4E8D-9B28-CC78C5DA91F8}" srcOrd="3" destOrd="0" presId="urn:microsoft.com/office/officeart/2005/8/layout/hList7"/>
    <dgm:cxn modelId="{FC536DD6-3DB2-443D-AD86-D4A917FAE49A}" type="presParOf" srcId="{BFB3A0A6-D54A-4443-A5EC-26DF766656CA}" destId="{C5B21D56-975A-4EBB-9F2B-C9E0AD4A6A8A}" srcOrd="1" destOrd="0" presId="urn:microsoft.com/office/officeart/2005/8/layout/hList7"/>
    <dgm:cxn modelId="{9D2B8939-C657-44AA-BDE9-32F7422F842B}" type="presParOf" srcId="{BFB3A0A6-D54A-4443-A5EC-26DF766656CA}" destId="{9CD1FA3D-7444-496A-8620-B5E0C7CF7AE4}" srcOrd="2" destOrd="0" presId="urn:microsoft.com/office/officeart/2005/8/layout/hList7"/>
    <dgm:cxn modelId="{A67F3A63-1993-4527-A500-3B8920330376}" type="presParOf" srcId="{9CD1FA3D-7444-496A-8620-B5E0C7CF7AE4}" destId="{BC5F2135-DF63-43A9-9B61-F60F41EC057E}" srcOrd="0" destOrd="0" presId="urn:microsoft.com/office/officeart/2005/8/layout/hList7"/>
    <dgm:cxn modelId="{58A0776B-8673-4AE2-99A3-6BF590B3AFE2}" type="presParOf" srcId="{9CD1FA3D-7444-496A-8620-B5E0C7CF7AE4}" destId="{8DCCD245-5824-4C79-A797-F7B46BE8CF70}" srcOrd="1" destOrd="0" presId="urn:microsoft.com/office/officeart/2005/8/layout/hList7"/>
    <dgm:cxn modelId="{5DA67DFA-BD17-499E-A7C6-3D7E78B24D97}" type="presParOf" srcId="{9CD1FA3D-7444-496A-8620-B5E0C7CF7AE4}" destId="{44A0ACC6-AAA1-41D2-8BC6-3246D1735878}" srcOrd="2" destOrd="0" presId="urn:microsoft.com/office/officeart/2005/8/layout/hList7"/>
    <dgm:cxn modelId="{533F14D7-B46F-40CF-8E83-B7FF129048B5}" type="presParOf" srcId="{9CD1FA3D-7444-496A-8620-B5E0C7CF7AE4}" destId="{CECE7A95-C001-4FEC-AAD4-AB814D5EB966}" srcOrd="3" destOrd="0" presId="urn:microsoft.com/office/officeart/2005/8/layout/hList7"/>
    <dgm:cxn modelId="{AB5B14F9-2F21-4736-AADA-A0A2F5E42E29}" type="presParOf" srcId="{BFB3A0A6-D54A-4443-A5EC-26DF766656CA}" destId="{C45D2B3F-E621-4149-8A65-10B862DFD13A}" srcOrd="3" destOrd="0" presId="urn:microsoft.com/office/officeart/2005/8/layout/hList7"/>
    <dgm:cxn modelId="{A172A648-5067-4867-9776-ACC10E09DF7D}" type="presParOf" srcId="{BFB3A0A6-D54A-4443-A5EC-26DF766656CA}" destId="{C4687E12-9037-4BDE-BC20-B2FEDE7BC158}" srcOrd="4" destOrd="0" presId="urn:microsoft.com/office/officeart/2005/8/layout/hList7"/>
    <dgm:cxn modelId="{24E5908C-2D22-44BE-9768-086EBDFD4A72}" type="presParOf" srcId="{C4687E12-9037-4BDE-BC20-B2FEDE7BC158}" destId="{B3F35987-3BEA-4E7E-BA7F-8958AB31336F}" srcOrd="0" destOrd="0" presId="urn:microsoft.com/office/officeart/2005/8/layout/hList7"/>
    <dgm:cxn modelId="{B4F13343-FFBD-4859-9F06-03D5D6FBD389}" type="presParOf" srcId="{C4687E12-9037-4BDE-BC20-B2FEDE7BC158}" destId="{7757A09E-EBC3-4040-BCCB-1AA4ED26E774}" srcOrd="1" destOrd="0" presId="urn:microsoft.com/office/officeart/2005/8/layout/hList7"/>
    <dgm:cxn modelId="{732FFA26-5D6C-4ABB-83A6-A799074B5382}" type="presParOf" srcId="{C4687E12-9037-4BDE-BC20-B2FEDE7BC158}" destId="{1755406D-04DA-491E-998F-76F6BE03C206}" srcOrd="2" destOrd="0" presId="urn:microsoft.com/office/officeart/2005/8/layout/hList7"/>
    <dgm:cxn modelId="{96D3301E-63DD-4070-A30E-5B36DB33D93E}" type="presParOf" srcId="{C4687E12-9037-4BDE-BC20-B2FEDE7BC158}" destId="{8F79BB73-56E7-4283-8921-D5825DECC1FB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5EBF14E-A90A-4880-8C51-FBB96B32E6A4}" type="doc">
      <dgm:prSet loTypeId="urn:microsoft.com/office/officeart/2005/8/layout/venn1" loCatId="relationship" qsTypeId="urn:microsoft.com/office/officeart/2005/8/quickstyle/simple1" qsCatId="simple" csTypeId="urn:microsoft.com/office/officeart/2005/8/colors/colorful5" csCatId="colorful" phldr="1"/>
      <dgm:spPr/>
    </dgm:pt>
    <dgm:pt modelId="{138F47D6-57C3-4BBF-8655-FC0CF81E5775}">
      <dgm:prSet phldrT="[Text]"/>
      <dgm:spPr>
        <a:solidFill>
          <a:srgbClr val="EE3135">
            <a:alpha val="50000"/>
          </a:srgbClr>
        </a:solidFill>
      </dgm:spPr>
      <dgm:t>
        <a:bodyPr/>
        <a:lstStyle/>
        <a:p>
          <a:r>
            <a:rPr lang="nl-NL" b="1">
              <a:solidFill>
                <a:srgbClr val="BF070A"/>
              </a:solidFill>
              <a:latin typeface="Roboto" panose="02000000000000000000" pitchFamily="2" charset="0"/>
              <a:ea typeface="Roboto" panose="02000000000000000000" pitchFamily="2" charset="0"/>
            </a:rPr>
            <a:t>Consultant</a:t>
          </a:r>
        </a:p>
      </dgm:t>
    </dgm:pt>
    <dgm:pt modelId="{D9A6C434-3D3A-4299-A7BB-964D3C2FA704}" type="sibTrans" cxnId="{98CDB720-26D0-4143-B3CB-4A9416AFAF31}">
      <dgm:prSet/>
      <dgm:spPr/>
      <dgm:t>
        <a:bodyPr/>
        <a:lstStyle/>
        <a:p>
          <a:endParaRPr lang="nl-NL"/>
        </a:p>
      </dgm:t>
    </dgm:pt>
    <dgm:pt modelId="{1DA557CC-49C1-46B5-B300-7519DD7BED75}" type="parTrans" cxnId="{98CDB720-26D0-4143-B3CB-4A9416AFAF31}">
      <dgm:prSet/>
      <dgm:spPr/>
      <dgm:t>
        <a:bodyPr/>
        <a:lstStyle/>
        <a:p>
          <a:endParaRPr lang="nl-NL"/>
        </a:p>
      </dgm:t>
    </dgm:pt>
    <dgm:pt modelId="{E43FA98E-7D87-4DA4-B8D5-08D3E28C3FEA}">
      <dgm:prSet phldrT="[Text]"/>
      <dgm:spPr>
        <a:solidFill>
          <a:schemeClr val="accent6">
            <a:alpha val="50000"/>
          </a:schemeClr>
        </a:solidFill>
      </dgm:spPr>
      <dgm:t>
        <a:bodyPr/>
        <a:lstStyle/>
        <a:p>
          <a:r>
            <a:rPr lang="nl-NL" b="1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rPr>
            <a:t>Activist</a:t>
          </a:r>
        </a:p>
      </dgm:t>
    </dgm:pt>
    <dgm:pt modelId="{7DC41ED3-7B40-424D-9452-1FD241876D31}" type="sibTrans" cxnId="{5631104C-D496-4886-AD0E-579E7B18AD2B}">
      <dgm:prSet/>
      <dgm:spPr/>
      <dgm:t>
        <a:bodyPr/>
        <a:lstStyle/>
        <a:p>
          <a:endParaRPr lang="nl-NL"/>
        </a:p>
      </dgm:t>
    </dgm:pt>
    <dgm:pt modelId="{513AD9B5-8602-49E1-B530-FA09BDE4B018}" type="parTrans" cxnId="{5631104C-D496-4886-AD0E-579E7B18AD2B}">
      <dgm:prSet/>
      <dgm:spPr/>
      <dgm:t>
        <a:bodyPr/>
        <a:lstStyle/>
        <a:p>
          <a:endParaRPr lang="nl-NL"/>
        </a:p>
      </dgm:t>
    </dgm:pt>
    <dgm:pt modelId="{8D96A9B2-2466-47B0-B550-F079B3BB0F28}" type="pres">
      <dgm:prSet presAssocID="{65EBF14E-A90A-4880-8C51-FBB96B32E6A4}" presName="compositeShape" presStyleCnt="0">
        <dgm:presLayoutVars>
          <dgm:chMax val="7"/>
          <dgm:dir/>
          <dgm:resizeHandles val="exact"/>
        </dgm:presLayoutVars>
      </dgm:prSet>
      <dgm:spPr/>
    </dgm:pt>
    <dgm:pt modelId="{8EBF5596-0A76-4989-9B7A-AB4D3D1DA477}" type="pres">
      <dgm:prSet presAssocID="{138F47D6-57C3-4BBF-8655-FC0CF81E5775}" presName="circ1" presStyleLbl="vennNode1" presStyleIdx="0" presStyleCnt="2"/>
      <dgm:spPr/>
    </dgm:pt>
    <dgm:pt modelId="{ED7895E5-7626-46FB-BE39-D21B548AF493}" type="pres">
      <dgm:prSet presAssocID="{138F47D6-57C3-4BBF-8655-FC0CF81E5775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97EAF2C7-8C5C-4CA2-9E0B-1E86FBAA3477}" type="pres">
      <dgm:prSet presAssocID="{E43FA98E-7D87-4DA4-B8D5-08D3E28C3FEA}" presName="circ2" presStyleLbl="vennNode1" presStyleIdx="1" presStyleCnt="2"/>
      <dgm:spPr/>
    </dgm:pt>
    <dgm:pt modelId="{22031D7A-25B7-4626-89EC-4A68B108A1B0}" type="pres">
      <dgm:prSet presAssocID="{E43FA98E-7D87-4DA4-B8D5-08D3E28C3FEA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98CDB720-26D0-4143-B3CB-4A9416AFAF31}" srcId="{65EBF14E-A90A-4880-8C51-FBB96B32E6A4}" destId="{138F47D6-57C3-4BBF-8655-FC0CF81E5775}" srcOrd="0" destOrd="0" parTransId="{1DA557CC-49C1-46B5-B300-7519DD7BED75}" sibTransId="{D9A6C434-3D3A-4299-A7BB-964D3C2FA704}"/>
    <dgm:cxn modelId="{F2170721-0BBF-444C-A8B3-34A2FA02A698}" type="presOf" srcId="{65EBF14E-A90A-4880-8C51-FBB96B32E6A4}" destId="{8D96A9B2-2466-47B0-B550-F079B3BB0F28}" srcOrd="0" destOrd="0" presId="urn:microsoft.com/office/officeart/2005/8/layout/venn1"/>
    <dgm:cxn modelId="{BD9F5C36-4780-4E7A-BDC8-0C85EFB8ECD8}" type="presOf" srcId="{E43FA98E-7D87-4DA4-B8D5-08D3E28C3FEA}" destId="{22031D7A-25B7-4626-89EC-4A68B108A1B0}" srcOrd="1" destOrd="0" presId="urn:microsoft.com/office/officeart/2005/8/layout/venn1"/>
    <dgm:cxn modelId="{5631104C-D496-4886-AD0E-579E7B18AD2B}" srcId="{65EBF14E-A90A-4880-8C51-FBB96B32E6A4}" destId="{E43FA98E-7D87-4DA4-B8D5-08D3E28C3FEA}" srcOrd="1" destOrd="0" parTransId="{513AD9B5-8602-49E1-B530-FA09BDE4B018}" sibTransId="{7DC41ED3-7B40-424D-9452-1FD241876D31}"/>
    <dgm:cxn modelId="{02A7C770-6681-42FA-98C2-B3FD4D59B026}" type="presOf" srcId="{138F47D6-57C3-4BBF-8655-FC0CF81E5775}" destId="{ED7895E5-7626-46FB-BE39-D21B548AF493}" srcOrd="1" destOrd="0" presId="urn:microsoft.com/office/officeart/2005/8/layout/venn1"/>
    <dgm:cxn modelId="{56C51F95-D505-49EE-94EB-BE0097C4EA0D}" type="presOf" srcId="{138F47D6-57C3-4BBF-8655-FC0CF81E5775}" destId="{8EBF5596-0A76-4989-9B7A-AB4D3D1DA477}" srcOrd="0" destOrd="0" presId="urn:microsoft.com/office/officeart/2005/8/layout/venn1"/>
    <dgm:cxn modelId="{2E281CDE-921F-407C-8B48-E9554C66608B}" type="presOf" srcId="{E43FA98E-7D87-4DA4-B8D5-08D3E28C3FEA}" destId="{97EAF2C7-8C5C-4CA2-9E0B-1E86FBAA3477}" srcOrd="0" destOrd="0" presId="urn:microsoft.com/office/officeart/2005/8/layout/venn1"/>
    <dgm:cxn modelId="{3EE726DB-301E-4329-BEBA-04DCB2C45FE4}" type="presParOf" srcId="{8D96A9B2-2466-47B0-B550-F079B3BB0F28}" destId="{8EBF5596-0A76-4989-9B7A-AB4D3D1DA477}" srcOrd="0" destOrd="0" presId="urn:microsoft.com/office/officeart/2005/8/layout/venn1"/>
    <dgm:cxn modelId="{8CFD4078-45B9-4F7D-89C1-D6D4305972C8}" type="presParOf" srcId="{8D96A9B2-2466-47B0-B550-F079B3BB0F28}" destId="{ED7895E5-7626-46FB-BE39-D21B548AF493}" srcOrd="1" destOrd="0" presId="urn:microsoft.com/office/officeart/2005/8/layout/venn1"/>
    <dgm:cxn modelId="{06AA1EB3-FA8B-42DB-8A61-2F9DB09712B5}" type="presParOf" srcId="{8D96A9B2-2466-47B0-B550-F079B3BB0F28}" destId="{97EAF2C7-8C5C-4CA2-9E0B-1E86FBAA3477}" srcOrd="2" destOrd="0" presId="urn:microsoft.com/office/officeart/2005/8/layout/venn1"/>
    <dgm:cxn modelId="{DD8F3A7F-5423-47F4-B943-2854B321F337}" type="presParOf" srcId="{8D96A9B2-2466-47B0-B550-F079B3BB0F28}" destId="{22031D7A-25B7-4626-89EC-4A68B108A1B0}" srcOrd="3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7001851-287B-4C2E-B460-E89C3069C0C9}" type="doc">
      <dgm:prSet loTypeId="urn:microsoft.com/office/officeart/2005/8/layout/hProcess9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0CF6550B-3DEC-4DCB-B88B-D3F6FFFA7BFC}">
      <dgm:prSet>
        <dgm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b="1">
              <a:solidFill>
                <a:schemeClr val="tx1"/>
              </a:solidFill>
            </a:rPr>
            <a:t>Data collection (Co-Sensing)</a:t>
          </a:r>
          <a:r>
            <a:rPr lang="en-US" b="1" baseline="0">
              <a:solidFill>
                <a:schemeClr val="tx1"/>
              </a:solidFill>
            </a:rPr>
            <a:t> </a:t>
          </a:r>
          <a:endParaRPr lang="en-US" b="1">
            <a:solidFill>
              <a:schemeClr val="tx1"/>
            </a:solidFill>
          </a:endParaRPr>
        </a:p>
      </dgm:t>
    </dgm:pt>
    <dgm:pt modelId="{865F84B1-60FE-4215-9761-03F8D05975A5}" type="parTrans" cxnId="{F29C8B12-672D-405E-8406-75A135F9CF68}">
      <dgm:prSet/>
      <dgm:spPr/>
      <dgm:t>
        <a:bodyPr/>
        <a:lstStyle/>
        <a:p>
          <a:endParaRPr lang="en-US" b="1">
            <a:solidFill>
              <a:schemeClr val="tx1"/>
            </a:solidFill>
          </a:endParaRPr>
        </a:p>
      </dgm:t>
    </dgm:pt>
    <dgm:pt modelId="{4685D4AD-38D0-41F5-A722-3A3978287505}" type="sibTrans" cxnId="{F29C8B12-672D-405E-8406-75A135F9CF68}">
      <dgm:prSet/>
      <dgm:spPr>
        <a:ln w="38100">
          <a:solidFill>
            <a:schemeClr val="tx1"/>
          </a:solidFill>
        </a:ln>
      </dgm:spPr>
      <dgm:t>
        <a:bodyPr/>
        <a:lstStyle/>
        <a:p>
          <a:endParaRPr lang="en-US" b="1">
            <a:solidFill>
              <a:schemeClr val="tx1"/>
            </a:solidFill>
          </a:endParaRPr>
        </a:p>
      </dgm:t>
    </dgm:pt>
    <dgm:pt modelId="{1D6981F0-CBBD-4711-9E86-BD3AFF2E868C}">
      <dgm:prSet custT="1">
        <dgm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dgm:style>
      </dgm:prSet>
      <dgm:spPr>
        <a:solidFill>
          <a:schemeClr val="accent3"/>
        </a:solidFill>
      </dgm:spPr>
      <dgm:t>
        <a:bodyPr/>
        <a:lstStyle/>
        <a:p>
          <a:r>
            <a:rPr lang="en-US" sz="2600" b="1">
              <a:solidFill>
                <a:schemeClr val="tx1"/>
              </a:solidFill>
            </a:rPr>
            <a:t>Solution ideation </a:t>
          </a:r>
        </a:p>
        <a:p>
          <a:r>
            <a:rPr lang="en-US" sz="2600" b="1">
              <a:solidFill>
                <a:schemeClr val="tx1"/>
              </a:solidFill>
            </a:rPr>
            <a:t>(Co-</a:t>
          </a:r>
          <a:r>
            <a:rPr lang="en-US" sz="2600" b="1" err="1">
              <a:solidFill>
                <a:schemeClr val="tx1"/>
              </a:solidFill>
            </a:rPr>
            <a:t>Presencing</a:t>
          </a:r>
          <a:r>
            <a:rPr lang="en-US" sz="2600" b="1">
              <a:solidFill>
                <a:schemeClr val="tx1"/>
              </a:solidFill>
            </a:rPr>
            <a:t>)</a:t>
          </a:r>
        </a:p>
      </dgm:t>
    </dgm:pt>
    <dgm:pt modelId="{E3B87A14-C3BB-4226-BA6F-89D292B81C8D}" type="parTrans" cxnId="{3EDACB72-352A-40C9-A1CD-F14A84F47E31}">
      <dgm:prSet/>
      <dgm:spPr/>
      <dgm:t>
        <a:bodyPr/>
        <a:lstStyle/>
        <a:p>
          <a:endParaRPr lang="en-US" b="1">
            <a:solidFill>
              <a:schemeClr val="tx1"/>
            </a:solidFill>
          </a:endParaRPr>
        </a:p>
      </dgm:t>
    </dgm:pt>
    <dgm:pt modelId="{1C9CBA4D-44A6-43D6-900D-F0445AA6702E}" type="sibTrans" cxnId="{3EDACB72-352A-40C9-A1CD-F14A84F47E31}">
      <dgm:prSet/>
      <dgm:spPr>
        <a:ln w="38100">
          <a:solidFill>
            <a:schemeClr val="tx1"/>
          </a:solidFill>
        </a:ln>
      </dgm:spPr>
      <dgm:t>
        <a:bodyPr/>
        <a:lstStyle/>
        <a:p>
          <a:endParaRPr lang="en-US" b="1">
            <a:solidFill>
              <a:schemeClr val="tx1"/>
            </a:solidFill>
          </a:endParaRPr>
        </a:p>
      </dgm:t>
    </dgm:pt>
    <dgm:pt modelId="{C3675A65-36A6-47F3-9775-4DB78CBCF2CD}">
      <dgm:prSet>
        <dgm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b="1">
              <a:solidFill>
                <a:schemeClr val="tx1"/>
              </a:solidFill>
            </a:rPr>
            <a:t>Problem identification </a:t>
          </a:r>
        </a:p>
        <a:p>
          <a:r>
            <a:rPr lang="en-US" b="1">
              <a:solidFill>
                <a:schemeClr val="tx1"/>
              </a:solidFill>
            </a:rPr>
            <a:t>(Co- Initiating)</a:t>
          </a:r>
        </a:p>
      </dgm:t>
    </dgm:pt>
    <dgm:pt modelId="{13339F6B-4319-453F-A177-7A66C29F1F44}" type="sibTrans" cxnId="{D5E1A9D4-E850-49CC-9471-44A44A97B0F4}">
      <dgm:prSet/>
      <dgm:spPr>
        <a:ln w="38100">
          <a:solidFill>
            <a:schemeClr val="tx1"/>
          </a:solidFill>
        </a:ln>
      </dgm:spPr>
      <dgm:t>
        <a:bodyPr/>
        <a:lstStyle/>
        <a:p>
          <a:endParaRPr lang="en-US" b="1">
            <a:solidFill>
              <a:schemeClr val="tx1"/>
            </a:solidFill>
          </a:endParaRPr>
        </a:p>
      </dgm:t>
    </dgm:pt>
    <dgm:pt modelId="{4631E129-980E-46B4-B3F9-BAF277BE3FFD}" type="parTrans" cxnId="{D5E1A9D4-E850-49CC-9471-44A44A97B0F4}">
      <dgm:prSet/>
      <dgm:spPr/>
      <dgm:t>
        <a:bodyPr/>
        <a:lstStyle/>
        <a:p>
          <a:endParaRPr lang="en-US" b="1">
            <a:solidFill>
              <a:schemeClr val="tx1"/>
            </a:solidFill>
          </a:endParaRPr>
        </a:p>
      </dgm:t>
    </dgm:pt>
    <dgm:pt modelId="{07F5FC7A-B19E-4898-90D6-172F89A0F582}">
      <dgm:prSet>
        <dgm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dgm:style>
      </dgm:prSet>
      <dgm:spPr>
        <a:solidFill>
          <a:schemeClr val="accent3"/>
        </a:solidFill>
      </dgm:spPr>
      <dgm:t>
        <a:bodyPr/>
        <a:lstStyle/>
        <a:p>
          <a:r>
            <a:rPr lang="en-US" b="1" baseline="0">
              <a:solidFill>
                <a:schemeClr val="tx1"/>
              </a:solidFill>
            </a:rPr>
            <a:t>Validation</a:t>
          </a:r>
        </a:p>
        <a:p>
          <a:r>
            <a:rPr lang="en-US" b="1" baseline="0">
              <a:solidFill>
                <a:schemeClr val="tx1"/>
              </a:solidFill>
            </a:rPr>
            <a:t>(Co-Creating)</a:t>
          </a:r>
          <a:endParaRPr lang="en-US" b="1">
            <a:solidFill>
              <a:schemeClr val="tx1"/>
            </a:solidFill>
          </a:endParaRPr>
        </a:p>
      </dgm:t>
    </dgm:pt>
    <dgm:pt modelId="{DB6B9096-A0D8-4D88-B5D8-AC3E9F9E1F09}" type="parTrans" cxnId="{B481B038-647D-444A-8759-619D650F6606}">
      <dgm:prSet/>
      <dgm:spPr/>
      <dgm:t>
        <a:bodyPr/>
        <a:lstStyle/>
        <a:p>
          <a:endParaRPr lang="nl-NL" b="1">
            <a:solidFill>
              <a:schemeClr val="tx1"/>
            </a:solidFill>
          </a:endParaRPr>
        </a:p>
      </dgm:t>
    </dgm:pt>
    <dgm:pt modelId="{A0CF235E-CF87-47FB-87A0-5F13DBB18C1E}" type="sibTrans" cxnId="{B481B038-647D-444A-8759-619D650F6606}">
      <dgm:prSet/>
      <dgm:spPr>
        <a:solidFill>
          <a:schemeClr val="tx1"/>
        </a:solidFill>
        <a:ln w="38100">
          <a:solidFill>
            <a:schemeClr val="tx1"/>
          </a:solidFill>
        </a:ln>
      </dgm:spPr>
      <dgm:t>
        <a:bodyPr/>
        <a:lstStyle/>
        <a:p>
          <a:endParaRPr lang="nl-NL" b="1">
            <a:solidFill>
              <a:schemeClr val="tx1"/>
            </a:solidFill>
          </a:endParaRPr>
        </a:p>
      </dgm:t>
    </dgm:pt>
    <dgm:pt modelId="{F362E831-A652-4695-BF5D-FBBBCD28C1C2}">
      <dgm:prSet>
        <dgm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dgm:style>
      </dgm:prSet>
      <dgm:spPr>
        <a:solidFill>
          <a:schemeClr val="accent3"/>
        </a:solidFill>
      </dgm:spPr>
      <dgm:t>
        <a:bodyPr/>
        <a:lstStyle/>
        <a:p>
          <a:r>
            <a:rPr lang="en-US" b="1">
              <a:solidFill>
                <a:schemeClr val="tx1"/>
              </a:solidFill>
            </a:rPr>
            <a:t>Proposal development</a:t>
          </a:r>
        </a:p>
        <a:p>
          <a:r>
            <a:rPr lang="en-US" b="1">
              <a:solidFill>
                <a:schemeClr val="tx1"/>
              </a:solidFill>
            </a:rPr>
            <a:t>(Co-Actualizing)</a:t>
          </a:r>
        </a:p>
      </dgm:t>
    </dgm:pt>
    <dgm:pt modelId="{1BE9D64E-E01B-4FE5-A82A-ACAEF90B33B1}" type="sibTrans" cxnId="{BEAC8214-58D6-491B-B9D7-9BC03E735B45}">
      <dgm:prSet/>
      <dgm:spPr>
        <a:ln w="38100">
          <a:solidFill>
            <a:schemeClr val="tx1"/>
          </a:solidFill>
        </a:ln>
      </dgm:spPr>
      <dgm:t>
        <a:bodyPr/>
        <a:lstStyle/>
        <a:p>
          <a:endParaRPr lang="en-US" b="1">
            <a:solidFill>
              <a:schemeClr val="tx1"/>
            </a:solidFill>
          </a:endParaRPr>
        </a:p>
      </dgm:t>
    </dgm:pt>
    <dgm:pt modelId="{CD7C76C9-27B7-4ED6-BC04-762437194CB0}" type="parTrans" cxnId="{BEAC8214-58D6-491B-B9D7-9BC03E735B45}">
      <dgm:prSet/>
      <dgm:spPr/>
      <dgm:t>
        <a:bodyPr/>
        <a:lstStyle/>
        <a:p>
          <a:endParaRPr lang="en-US" b="1">
            <a:solidFill>
              <a:schemeClr val="tx1"/>
            </a:solidFill>
          </a:endParaRPr>
        </a:p>
      </dgm:t>
    </dgm:pt>
    <dgm:pt modelId="{8A5B6620-C501-4762-8227-FA5E6713C0D8}">
      <dgm:prSet>
        <dgm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b="1">
              <a:solidFill>
                <a:schemeClr val="tx1"/>
              </a:solidFill>
            </a:rPr>
            <a:t>Community engagement</a:t>
          </a:r>
        </a:p>
      </dgm:t>
    </dgm:pt>
    <dgm:pt modelId="{E2F52B4B-F1BD-42AE-8F41-517B3B926A27}" type="sibTrans" cxnId="{5DF08F19-3E63-4AF0-9733-AA3ED96C6734}">
      <dgm:prSet/>
      <dgm:spPr>
        <a:ln w="38100">
          <a:solidFill>
            <a:schemeClr val="tx1"/>
          </a:solidFill>
        </a:ln>
      </dgm:spPr>
      <dgm:t>
        <a:bodyPr/>
        <a:lstStyle/>
        <a:p>
          <a:endParaRPr lang="en-US" b="1">
            <a:solidFill>
              <a:schemeClr val="tx1"/>
            </a:solidFill>
          </a:endParaRPr>
        </a:p>
      </dgm:t>
    </dgm:pt>
    <dgm:pt modelId="{4F3DAFF2-F816-4CFC-AD69-6E0FDFC60111}" type="parTrans" cxnId="{5DF08F19-3E63-4AF0-9733-AA3ED96C6734}">
      <dgm:prSet/>
      <dgm:spPr/>
      <dgm:t>
        <a:bodyPr/>
        <a:lstStyle/>
        <a:p>
          <a:endParaRPr lang="en-US" b="1">
            <a:solidFill>
              <a:schemeClr val="tx1"/>
            </a:solidFill>
          </a:endParaRPr>
        </a:p>
      </dgm:t>
    </dgm:pt>
    <dgm:pt modelId="{39003CCA-8790-4462-BED4-CB6118542B09}">
      <dgm:prSet>
        <dgm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b="1">
              <a:solidFill>
                <a:schemeClr val="tx1"/>
              </a:solidFill>
            </a:rPr>
            <a:t>Testing</a:t>
          </a:r>
        </a:p>
      </dgm:t>
    </dgm:pt>
    <dgm:pt modelId="{81B0E898-1268-46AF-8199-487C9EDF079A}" type="sibTrans" cxnId="{445965E5-24A2-4541-907D-E9D6F1FFBA2C}">
      <dgm:prSet/>
      <dgm:spPr>
        <a:ln w="38100">
          <a:solidFill>
            <a:schemeClr val="tx1"/>
          </a:solidFill>
        </a:ln>
      </dgm:spPr>
      <dgm:t>
        <a:bodyPr/>
        <a:lstStyle/>
        <a:p>
          <a:endParaRPr lang="en-US" b="1">
            <a:solidFill>
              <a:schemeClr val="tx1"/>
            </a:solidFill>
          </a:endParaRPr>
        </a:p>
      </dgm:t>
    </dgm:pt>
    <dgm:pt modelId="{3A500933-F232-4490-88DA-842861F9D7FC}" type="parTrans" cxnId="{445965E5-24A2-4541-907D-E9D6F1FFBA2C}">
      <dgm:prSet/>
      <dgm:spPr/>
      <dgm:t>
        <a:bodyPr/>
        <a:lstStyle/>
        <a:p>
          <a:endParaRPr lang="en-US" b="1">
            <a:solidFill>
              <a:schemeClr val="tx1"/>
            </a:solidFill>
          </a:endParaRPr>
        </a:p>
      </dgm:t>
    </dgm:pt>
    <dgm:pt modelId="{B69391CE-FD60-4D86-BFF1-CBE6C8BD5E9D}">
      <dgm:prSet>
        <dgm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b="1">
              <a:solidFill>
                <a:schemeClr val="tx1"/>
              </a:solidFill>
            </a:rPr>
            <a:t>Scaling</a:t>
          </a:r>
        </a:p>
      </dgm:t>
    </dgm:pt>
    <dgm:pt modelId="{221ACB00-FC4F-4F51-9026-A19D2EBB328B}" type="sibTrans" cxnId="{AB2DF3E2-E40D-41FC-90D7-D65CCD6F4B74}">
      <dgm:prSet/>
      <dgm:spPr/>
      <dgm:t>
        <a:bodyPr/>
        <a:lstStyle/>
        <a:p>
          <a:endParaRPr lang="nl-NL" b="1">
            <a:solidFill>
              <a:schemeClr val="tx1"/>
            </a:solidFill>
          </a:endParaRPr>
        </a:p>
      </dgm:t>
    </dgm:pt>
    <dgm:pt modelId="{E95EF963-1EBD-4FA5-9890-04481DAA7CA0}" type="parTrans" cxnId="{AB2DF3E2-E40D-41FC-90D7-D65CCD6F4B74}">
      <dgm:prSet/>
      <dgm:spPr/>
      <dgm:t>
        <a:bodyPr/>
        <a:lstStyle/>
        <a:p>
          <a:endParaRPr lang="nl-NL" b="1">
            <a:solidFill>
              <a:schemeClr val="tx1"/>
            </a:solidFill>
          </a:endParaRPr>
        </a:p>
      </dgm:t>
    </dgm:pt>
    <dgm:pt modelId="{D94805D3-DE48-4781-9845-F334FD06D4FE}" type="pres">
      <dgm:prSet presAssocID="{57001851-287B-4C2E-B460-E89C3069C0C9}" presName="CompostProcess" presStyleCnt="0">
        <dgm:presLayoutVars>
          <dgm:dir/>
          <dgm:resizeHandles val="exact"/>
        </dgm:presLayoutVars>
      </dgm:prSet>
      <dgm:spPr/>
    </dgm:pt>
    <dgm:pt modelId="{5A318B45-BEFE-404A-AE2F-C00010F058AB}" type="pres">
      <dgm:prSet presAssocID="{57001851-287B-4C2E-B460-E89C3069C0C9}" presName="arrow" presStyleLbl="bgShp" presStyleIdx="0" presStyleCnt="1" custScaleX="117647" custLinFactNeighborX="5084" custLinFactNeighborY="9679"/>
      <dgm:spPr>
        <a:prstGeom prst="curvedUpArrow">
          <a:avLst/>
        </a:prstGeom>
      </dgm:spPr>
    </dgm:pt>
    <dgm:pt modelId="{5B6489F5-E124-4D81-A818-69838EF18CAB}" type="pres">
      <dgm:prSet presAssocID="{57001851-287B-4C2E-B460-E89C3069C0C9}" presName="linearProcess" presStyleCnt="0"/>
      <dgm:spPr/>
    </dgm:pt>
    <dgm:pt modelId="{C6973309-9535-464F-B051-27EB737B933C}" type="pres">
      <dgm:prSet presAssocID="{C3675A65-36A6-47F3-9775-4DB78CBCF2CD}" presName="textNode" presStyleLbl="node1" presStyleIdx="0" presStyleCnt="8" custLinFactNeighborX="-21176" custLinFactNeighborY="-75000">
        <dgm:presLayoutVars>
          <dgm:bulletEnabled val="1"/>
        </dgm:presLayoutVars>
      </dgm:prSet>
      <dgm:spPr/>
    </dgm:pt>
    <dgm:pt modelId="{875AC895-ADC2-4B63-B9E6-E57DA3C129AA}" type="pres">
      <dgm:prSet presAssocID="{13339F6B-4319-453F-A177-7A66C29F1F44}" presName="sibTrans" presStyleCnt="0"/>
      <dgm:spPr/>
    </dgm:pt>
    <dgm:pt modelId="{22BB18BF-9028-4C7C-9A0D-5914199A15CA}" type="pres">
      <dgm:prSet presAssocID="{0CF6550B-3DEC-4DCB-B88B-D3F6FFFA7BFC}" presName="textNode" presStyleLbl="node1" presStyleIdx="1" presStyleCnt="8" custLinFactNeighborX="85901" custLinFactNeighborY="50000">
        <dgm:presLayoutVars>
          <dgm:bulletEnabled val="1"/>
        </dgm:presLayoutVars>
      </dgm:prSet>
      <dgm:spPr/>
    </dgm:pt>
    <dgm:pt modelId="{E35403B5-7719-46F9-A88F-C49D5D58E66C}" type="pres">
      <dgm:prSet presAssocID="{4685D4AD-38D0-41F5-A722-3A3978287505}" presName="sibTrans" presStyleCnt="0"/>
      <dgm:spPr/>
    </dgm:pt>
    <dgm:pt modelId="{59DA6F84-522B-4F51-B792-C7A3F67F3D6A}" type="pres">
      <dgm:prSet presAssocID="{1D6981F0-CBBD-4711-9E86-BD3AFF2E868C}" presName="textNode" presStyleLbl="node1" presStyleIdx="2" presStyleCnt="8" custLinFactX="132765" custLinFactNeighborX="200000" custLinFactNeighborY="75000">
        <dgm:presLayoutVars>
          <dgm:bulletEnabled val="1"/>
        </dgm:presLayoutVars>
      </dgm:prSet>
      <dgm:spPr/>
    </dgm:pt>
    <dgm:pt modelId="{9E53E108-6733-4923-B7AD-ED3C77C24BAA}" type="pres">
      <dgm:prSet presAssocID="{1C9CBA4D-44A6-43D6-900D-F0445AA6702E}" presName="sibTrans" presStyleCnt="0"/>
      <dgm:spPr/>
    </dgm:pt>
    <dgm:pt modelId="{F59AD0A5-594A-4550-BDE2-9C59BBED4497}" type="pres">
      <dgm:prSet presAssocID="{07F5FC7A-B19E-4898-90D6-172F89A0F582}" presName="textNode" presStyleLbl="node1" presStyleIdx="3" presStyleCnt="8" custLinFactX="275381" custLinFactNeighborX="300000" custLinFactNeighborY="49795">
        <dgm:presLayoutVars>
          <dgm:bulletEnabled val="1"/>
        </dgm:presLayoutVars>
      </dgm:prSet>
      <dgm:spPr/>
    </dgm:pt>
    <dgm:pt modelId="{9FCA2EEC-E72B-4206-8462-87877472A75D}" type="pres">
      <dgm:prSet presAssocID="{A0CF235E-CF87-47FB-87A0-5F13DBB18C1E}" presName="sibTrans" presStyleCnt="0"/>
      <dgm:spPr/>
    </dgm:pt>
    <dgm:pt modelId="{9983C9C2-1393-4B89-8C64-79D92E10BE96}" type="pres">
      <dgm:prSet presAssocID="{F362E831-A652-4695-BF5D-FBBBCD28C1C2}" presName="textNode" presStyleLbl="node1" presStyleIdx="4" presStyleCnt="8" custLinFactX="251802" custLinFactNeighborX="300000" custLinFactNeighborY="-75000">
        <dgm:presLayoutVars>
          <dgm:bulletEnabled val="1"/>
        </dgm:presLayoutVars>
      </dgm:prSet>
      <dgm:spPr/>
    </dgm:pt>
    <dgm:pt modelId="{F84D94C4-C22E-4106-BC29-0E5DA9DC9EBD}" type="pres">
      <dgm:prSet presAssocID="{1BE9D64E-E01B-4FE5-A82A-ACAEF90B33B1}" presName="sibTrans" presStyleCnt="0"/>
      <dgm:spPr/>
    </dgm:pt>
    <dgm:pt modelId="{37B0951B-4784-4983-8E84-1B04C1F09692}" type="pres">
      <dgm:prSet presAssocID="{8A5B6620-C501-4762-8227-FA5E6713C0D8}" presName="textNode" presStyleLbl="node1" presStyleIdx="5" presStyleCnt="8" custLinFactX="-263254" custLinFactNeighborX="-300000" custLinFactNeighborY="-75000">
        <dgm:presLayoutVars>
          <dgm:bulletEnabled val="1"/>
        </dgm:presLayoutVars>
      </dgm:prSet>
      <dgm:spPr/>
    </dgm:pt>
    <dgm:pt modelId="{29B051A2-0EC9-4F0B-B764-72DB81C4C0D3}" type="pres">
      <dgm:prSet presAssocID="{E2F52B4B-F1BD-42AE-8F41-517B3B926A27}" presName="sibTrans" presStyleCnt="0"/>
      <dgm:spPr/>
    </dgm:pt>
    <dgm:pt modelId="{EF71F462-DB02-4B43-8ACC-D31BACED23B5}" type="pres">
      <dgm:prSet presAssocID="{39003CCA-8790-4462-BED4-CB6118542B09}" presName="textNode" presStyleLbl="node1" presStyleIdx="6" presStyleCnt="8" custLinFactX="-212942" custLinFactNeighborX="-300000" custLinFactNeighborY="-75584">
        <dgm:presLayoutVars>
          <dgm:bulletEnabled val="1"/>
        </dgm:presLayoutVars>
      </dgm:prSet>
      <dgm:spPr/>
    </dgm:pt>
    <dgm:pt modelId="{36945D35-9E6B-4136-BA89-EFAEF8173BC6}" type="pres">
      <dgm:prSet presAssocID="{81B0E898-1268-46AF-8199-487C9EDF079A}" presName="sibTrans" presStyleCnt="0"/>
      <dgm:spPr/>
    </dgm:pt>
    <dgm:pt modelId="{2E667110-C885-48A1-9FB3-5AE88BEDF246}" type="pres">
      <dgm:prSet presAssocID="{B69391CE-FD60-4D86-BFF1-CBE6C8BD5E9D}" presName="textNode" presStyleLbl="node1" presStyleIdx="7" presStyleCnt="8" custLinFactX="-225215" custLinFactNeighborX="-300000" custLinFactNeighborY="-75000">
        <dgm:presLayoutVars>
          <dgm:bulletEnabled val="1"/>
        </dgm:presLayoutVars>
      </dgm:prSet>
      <dgm:spPr/>
    </dgm:pt>
  </dgm:ptLst>
  <dgm:cxnLst>
    <dgm:cxn modelId="{5B123803-3027-4C36-A6B1-0D1CB56A2B91}" type="presOf" srcId="{0CF6550B-3DEC-4DCB-B88B-D3F6FFFA7BFC}" destId="{22BB18BF-9028-4C7C-9A0D-5914199A15CA}" srcOrd="0" destOrd="0" presId="urn:microsoft.com/office/officeart/2005/8/layout/hProcess9"/>
    <dgm:cxn modelId="{F29C8B12-672D-405E-8406-75A135F9CF68}" srcId="{57001851-287B-4C2E-B460-E89C3069C0C9}" destId="{0CF6550B-3DEC-4DCB-B88B-D3F6FFFA7BFC}" srcOrd="1" destOrd="0" parTransId="{865F84B1-60FE-4215-9761-03F8D05975A5}" sibTransId="{4685D4AD-38D0-41F5-A722-3A3978287505}"/>
    <dgm:cxn modelId="{BEAC8214-58D6-491B-B9D7-9BC03E735B45}" srcId="{57001851-287B-4C2E-B460-E89C3069C0C9}" destId="{F362E831-A652-4695-BF5D-FBBBCD28C1C2}" srcOrd="4" destOrd="0" parTransId="{CD7C76C9-27B7-4ED6-BC04-762437194CB0}" sibTransId="{1BE9D64E-E01B-4FE5-A82A-ACAEF90B33B1}"/>
    <dgm:cxn modelId="{BEE3B416-898D-4787-B8BC-538139989F1C}" type="presOf" srcId="{39003CCA-8790-4462-BED4-CB6118542B09}" destId="{EF71F462-DB02-4B43-8ACC-D31BACED23B5}" srcOrd="0" destOrd="0" presId="urn:microsoft.com/office/officeart/2005/8/layout/hProcess9"/>
    <dgm:cxn modelId="{5DF08F19-3E63-4AF0-9733-AA3ED96C6734}" srcId="{57001851-287B-4C2E-B460-E89C3069C0C9}" destId="{8A5B6620-C501-4762-8227-FA5E6713C0D8}" srcOrd="5" destOrd="0" parTransId="{4F3DAFF2-F816-4CFC-AD69-6E0FDFC60111}" sibTransId="{E2F52B4B-F1BD-42AE-8F41-517B3B926A27}"/>
    <dgm:cxn modelId="{B481B038-647D-444A-8759-619D650F6606}" srcId="{57001851-287B-4C2E-B460-E89C3069C0C9}" destId="{07F5FC7A-B19E-4898-90D6-172F89A0F582}" srcOrd="3" destOrd="0" parTransId="{DB6B9096-A0D8-4D88-B5D8-AC3E9F9E1F09}" sibTransId="{A0CF235E-CF87-47FB-87A0-5F13DBB18C1E}"/>
    <dgm:cxn modelId="{E4C64263-456D-49C0-8CFA-04AB2112F6A8}" type="presOf" srcId="{8A5B6620-C501-4762-8227-FA5E6713C0D8}" destId="{37B0951B-4784-4983-8E84-1B04C1F09692}" srcOrd="0" destOrd="0" presId="urn:microsoft.com/office/officeart/2005/8/layout/hProcess9"/>
    <dgm:cxn modelId="{3EDACB72-352A-40C9-A1CD-F14A84F47E31}" srcId="{57001851-287B-4C2E-B460-E89C3069C0C9}" destId="{1D6981F0-CBBD-4711-9E86-BD3AFF2E868C}" srcOrd="2" destOrd="0" parTransId="{E3B87A14-C3BB-4226-BA6F-89D292B81C8D}" sibTransId="{1C9CBA4D-44A6-43D6-900D-F0445AA6702E}"/>
    <dgm:cxn modelId="{ADABBB7D-41BF-40B8-A5F9-5A99F17B958D}" type="presOf" srcId="{07F5FC7A-B19E-4898-90D6-172F89A0F582}" destId="{F59AD0A5-594A-4550-BDE2-9C59BBED4497}" srcOrd="0" destOrd="0" presId="urn:microsoft.com/office/officeart/2005/8/layout/hProcess9"/>
    <dgm:cxn modelId="{2F635681-2233-450A-9860-B33C122BF226}" type="presOf" srcId="{57001851-287B-4C2E-B460-E89C3069C0C9}" destId="{D94805D3-DE48-4781-9845-F334FD06D4FE}" srcOrd="0" destOrd="0" presId="urn:microsoft.com/office/officeart/2005/8/layout/hProcess9"/>
    <dgm:cxn modelId="{30520FB3-9216-418B-ACC7-7E96E9C12F95}" type="presOf" srcId="{B69391CE-FD60-4D86-BFF1-CBE6C8BD5E9D}" destId="{2E667110-C885-48A1-9FB3-5AE88BEDF246}" srcOrd="0" destOrd="0" presId="urn:microsoft.com/office/officeart/2005/8/layout/hProcess9"/>
    <dgm:cxn modelId="{79908DB4-6058-4B5C-91F2-22569557C2BF}" type="presOf" srcId="{1D6981F0-CBBD-4711-9E86-BD3AFF2E868C}" destId="{59DA6F84-522B-4F51-B792-C7A3F67F3D6A}" srcOrd="0" destOrd="0" presId="urn:microsoft.com/office/officeart/2005/8/layout/hProcess9"/>
    <dgm:cxn modelId="{D5E1A9D4-E850-49CC-9471-44A44A97B0F4}" srcId="{57001851-287B-4C2E-B460-E89C3069C0C9}" destId="{C3675A65-36A6-47F3-9775-4DB78CBCF2CD}" srcOrd="0" destOrd="0" parTransId="{4631E129-980E-46B4-B3F9-BAF277BE3FFD}" sibTransId="{13339F6B-4319-453F-A177-7A66C29F1F44}"/>
    <dgm:cxn modelId="{AB2DF3E2-E40D-41FC-90D7-D65CCD6F4B74}" srcId="{57001851-287B-4C2E-B460-E89C3069C0C9}" destId="{B69391CE-FD60-4D86-BFF1-CBE6C8BD5E9D}" srcOrd="7" destOrd="0" parTransId="{E95EF963-1EBD-4FA5-9890-04481DAA7CA0}" sibTransId="{221ACB00-FC4F-4F51-9026-A19D2EBB328B}"/>
    <dgm:cxn modelId="{5E2807E5-6018-4351-AFF9-55C59FE19F03}" type="presOf" srcId="{F362E831-A652-4695-BF5D-FBBBCD28C1C2}" destId="{9983C9C2-1393-4B89-8C64-79D92E10BE96}" srcOrd="0" destOrd="0" presId="urn:microsoft.com/office/officeart/2005/8/layout/hProcess9"/>
    <dgm:cxn modelId="{445965E5-24A2-4541-907D-E9D6F1FFBA2C}" srcId="{57001851-287B-4C2E-B460-E89C3069C0C9}" destId="{39003CCA-8790-4462-BED4-CB6118542B09}" srcOrd="6" destOrd="0" parTransId="{3A500933-F232-4490-88DA-842861F9D7FC}" sibTransId="{81B0E898-1268-46AF-8199-487C9EDF079A}"/>
    <dgm:cxn modelId="{8747EBE8-6EC7-43F2-8B2D-FF113F9227CB}" type="presOf" srcId="{C3675A65-36A6-47F3-9775-4DB78CBCF2CD}" destId="{C6973309-9535-464F-B051-27EB737B933C}" srcOrd="0" destOrd="0" presId="urn:microsoft.com/office/officeart/2005/8/layout/hProcess9"/>
    <dgm:cxn modelId="{19A49CF7-7B09-4C72-A12F-D811DD20E5A5}" type="presParOf" srcId="{D94805D3-DE48-4781-9845-F334FD06D4FE}" destId="{5A318B45-BEFE-404A-AE2F-C00010F058AB}" srcOrd="0" destOrd="0" presId="urn:microsoft.com/office/officeart/2005/8/layout/hProcess9"/>
    <dgm:cxn modelId="{9F19B7D9-9364-4E66-8A1E-98C9B5CDA0C3}" type="presParOf" srcId="{D94805D3-DE48-4781-9845-F334FD06D4FE}" destId="{5B6489F5-E124-4D81-A818-69838EF18CAB}" srcOrd="1" destOrd="0" presId="urn:microsoft.com/office/officeart/2005/8/layout/hProcess9"/>
    <dgm:cxn modelId="{771D55EB-D0D6-44D7-9E6D-4763B924A2DF}" type="presParOf" srcId="{5B6489F5-E124-4D81-A818-69838EF18CAB}" destId="{C6973309-9535-464F-B051-27EB737B933C}" srcOrd="0" destOrd="0" presId="urn:microsoft.com/office/officeart/2005/8/layout/hProcess9"/>
    <dgm:cxn modelId="{E9FC612F-BD76-478A-8019-85BF97834AA9}" type="presParOf" srcId="{5B6489F5-E124-4D81-A818-69838EF18CAB}" destId="{875AC895-ADC2-4B63-B9E6-E57DA3C129AA}" srcOrd="1" destOrd="0" presId="urn:microsoft.com/office/officeart/2005/8/layout/hProcess9"/>
    <dgm:cxn modelId="{D4399F01-DF3E-450B-B49C-9C28DF7F254B}" type="presParOf" srcId="{5B6489F5-E124-4D81-A818-69838EF18CAB}" destId="{22BB18BF-9028-4C7C-9A0D-5914199A15CA}" srcOrd="2" destOrd="0" presId="urn:microsoft.com/office/officeart/2005/8/layout/hProcess9"/>
    <dgm:cxn modelId="{576D762F-9E53-4E57-A967-2F4B5E72F84D}" type="presParOf" srcId="{5B6489F5-E124-4D81-A818-69838EF18CAB}" destId="{E35403B5-7719-46F9-A88F-C49D5D58E66C}" srcOrd="3" destOrd="0" presId="urn:microsoft.com/office/officeart/2005/8/layout/hProcess9"/>
    <dgm:cxn modelId="{D06C4E7A-9207-422D-98CE-3581CBA3EC6E}" type="presParOf" srcId="{5B6489F5-E124-4D81-A818-69838EF18CAB}" destId="{59DA6F84-522B-4F51-B792-C7A3F67F3D6A}" srcOrd="4" destOrd="0" presId="urn:microsoft.com/office/officeart/2005/8/layout/hProcess9"/>
    <dgm:cxn modelId="{4F1FCDC4-C2A1-45A4-922C-F981F0517779}" type="presParOf" srcId="{5B6489F5-E124-4D81-A818-69838EF18CAB}" destId="{9E53E108-6733-4923-B7AD-ED3C77C24BAA}" srcOrd="5" destOrd="0" presId="urn:microsoft.com/office/officeart/2005/8/layout/hProcess9"/>
    <dgm:cxn modelId="{89425C1B-D692-4DC3-99AB-0003C5A5E2F8}" type="presParOf" srcId="{5B6489F5-E124-4D81-A818-69838EF18CAB}" destId="{F59AD0A5-594A-4550-BDE2-9C59BBED4497}" srcOrd="6" destOrd="0" presId="urn:microsoft.com/office/officeart/2005/8/layout/hProcess9"/>
    <dgm:cxn modelId="{9A732358-7DE1-4764-B9A7-700AA572C77B}" type="presParOf" srcId="{5B6489F5-E124-4D81-A818-69838EF18CAB}" destId="{9FCA2EEC-E72B-4206-8462-87877472A75D}" srcOrd="7" destOrd="0" presId="urn:microsoft.com/office/officeart/2005/8/layout/hProcess9"/>
    <dgm:cxn modelId="{7C097815-AE5B-4FD2-BAED-E83B839D6CAC}" type="presParOf" srcId="{5B6489F5-E124-4D81-A818-69838EF18CAB}" destId="{9983C9C2-1393-4B89-8C64-79D92E10BE96}" srcOrd="8" destOrd="0" presId="urn:microsoft.com/office/officeart/2005/8/layout/hProcess9"/>
    <dgm:cxn modelId="{DEF9C6DE-09EC-4D95-ACA1-708FBB372074}" type="presParOf" srcId="{5B6489F5-E124-4D81-A818-69838EF18CAB}" destId="{F84D94C4-C22E-4106-BC29-0E5DA9DC9EBD}" srcOrd="9" destOrd="0" presId="urn:microsoft.com/office/officeart/2005/8/layout/hProcess9"/>
    <dgm:cxn modelId="{2EF2A477-ED2A-48E1-B387-F8E5A01C1BD5}" type="presParOf" srcId="{5B6489F5-E124-4D81-A818-69838EF18CAB}" destId="{37B0951B-4784-4983-8E84-1B04C1F09692}" srcOrd="10" destOrd="0" presId="urn:microsoft.com/office/officeart/2005/8/layout/hProcess9"/>
    <dgm:cxn modelId="{6F6E7228-DCBB-409E-B301-7CF8E744A67C}" type="presParOf" srcId="{5B6489F5-E124-4D81-A818-69838EF18CAB}" destId="{29B051A2-0EC9-4F0B-B764-72DB81C4C0D3}" srcOrd="11" destOrd="0" presId="urn:microsoft.com/office/officeart/2005/8/layout/hProcess9"/>
    <dgm:cxn modelId="{6C9B2DCE-77C1-4346-8067-2AD38C987AE0}" type="presParOf" srcId="{5B6489F5-E124-4D81-A818-69838EF18CAB}" destId="{EF71F462-DB02-4B43-8ACC-D31BACED23B5}" srcOrd="12" destOrd="0" presId="urn:microsoft.com/office/officeart/2005/8/layout/hProcess9"/>
    <dgm:cxn modelId="{1599C2BF-055C-414F-8AAE-FD42F700FED7}" type="presParOf" srcId="{5B6489F5-E124-4D81-A818-69838EF18CAB}" destId="{36945D35-9E6B-4136-BA89-EFAEF8173BC6}" srcOrd="13" destOrd="0" presId="urn:microsoft.com/office/officeart/2005/8/layout/hProcess9"/>
    <dgm:cxn modelId="{4F1D929D-C589-4DB1-9B3A-9DA0ECBEB6F5}" type="presParOf" srcId="{5B6489F5-E124-4D81-A818-69838EF18CAB}" destId="{2E667110-C885-48A1-9FB3-5AE88BEDF246}" srcOrd="1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93BAC17-A46B-4BDA-8B51-730CF330026E}" type="doc">
      <dgm:prSet loTypeId="urn:microsoft.com/office/officeart/2005/8/layout/hList7" loCatId="process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nl-NL"/>
        </a:p>
      </dgm:t>
    </dgm:pt>
    <dgm:pt modelId="{7ECF9243-1718-43D1-AFEC-528189CACE36}">
      <dgm:prSet phldrT="[Text]"/>
      <dgm:spPr>
        <a:ln>
          <a:noFill/>
        </a:ln>
      </dgm:spPr>
      <dgm:t>
        <a:bodyPr/>
        <a:lstStyle/>
        <a:p>
          <a:r>
            <a:rPr lang="en-GB" b="1" dirty="0">
              <a:solidFill>
                <a:schemeClr val="accent1"/>
              </a:solidFill>
              <a:latin typeface="Roboto"/>
              <a:ea typeface="Roboto"/>
              <a:cs typeface="Roboto"/>
            </a:rPr>
            <a:t>Storyteller</a:t>
          </a:r>
          <a:endParaRPr lang="nl-NL" b="1" dirty="0">
            <a:solidFill>
              <a:schemeClr val="accent1"/>
            </a:solidFill>
          </a:endParaRPr>
        </a:p>
      </dgm:t>
    </dgm:pt>
    <dgm:pt modelId="{0D92FE90-A25B-4936-9D13-0B718A593E22}" type="parTrans" cxnId="{33EE79F2-D3C6-4B08-A08D-677F7D799699}">
      <dgm:prSet/>
      <dgm:spPr/>
      <dgm:t>
        <a:bodyPr/>
        <a:lstStyle/>
        <a:p>
          <a:endParaRPr lang="nl-NL"/>
        </a:p>
      </dgm:t>
    </dgm:pt>
    <dgm:pt modelId="{1EBDB9D1-A72E-4C79-888E-9497AD503FB3}" type="sibTrans" cxnId="{33EE79F2-D3C6-4B08-A08D-677F7D799699}">
      <dgm:prSet/>
      <dgm:spPr/>
      <dgm:t>
        <a:bodyPr/>
        <a:lstStyle/>
        <a:p>
          <a:endParaRPr lang="nl-NL"/>
        </a:p>
      </dgm:t>
    </dgm:pt>
    <dgm:pt modelId="{1B8FC506-E2A8-45FF-834D-2D02F1AF20A3}">
      <dgm:prSet phldrT="[Text]"/>
      <dgm:spPr>
        <a:noFill/>
        <a:ln>
          <a:noFill/>
        </a:ln>
      </dgm:spPr>
      <dgm:t>
        <a:bodyPr/>
        <a:lstStyle/>
        <a:p>
          <a:r>
            <a:rPr lang="en-GB" b="1" noProof="0" dirty="0">
              <a:solidFill>
                <a:schemeClr val="accent1"/>
              </a:solidFill>
            </a:rPr>
            <a:t>Influencer</a:t>
          </a:r>
        </a:p>
      </dgm:t>
    </dgm:pt>
    <dgm:pt modelId="{43D746F3-8047-4EDF-AF77-07B485679D14}" type="parTrans" cxnId="{F42D0403-3572-4F06-8BAF-A9AE7170FDB8}">
      <dgm:prSet/>
      <dgm:spPr/>
      <dgm:t>
        <a:bodyPr/>
        <a:lstStyle/>
        <a:p>
          <a:endParaRPr lang="nl-NL"/>
        </a:p>
      </dgm:t>
    </dgm:pt>
    <dgm:pt modelId="{D820E008-F0B8-4996-B92D-BFF417F84048}" type="sibTrans" cxnId="{F42D0403-3572-4F06-8BAF-A9AE7170FDB8}">
      <dgm:prSet/>
      <dgm:spPr/>
      <dgm:t>
        <a:bodyPr/>
        <a:lstStyle/>
        <a:p>
          <a:endParaRPr lang="nl-NL"/>
        </a:p>
      </dgm:t>
    </dgm:pt>
    <dgm:pt modelId="{1A59764E-EBE7-4863-9A3C-8FF713F7790F}">
      <dgm:prSet phldrT="[Text]"/>
      <dgm:spPr>
        <a:ln>
          <a:noFill/>
        </a:ln>
      </dgm:spPr>
      <dgm:t>
        <a:bodyPr/>
        <a:lstStyle/>
        <a:p>
          <a:r>
            <a:rPr lang="en-GB" b="1" dirty="0">
              <a:solidFill>
                <a:schemeClr val="accent1"/>
              </a:solidFill>
              <a:latin typeface="Roboto"/>
              <a:ea typeface="Roboto"/>
              <a:cs typeface="Roboto"/>
            </a:rPr>
            <a:t>Innovator</a:t>
          </a:r>
          <a:endParaRPr lang="nl-NL" b="1" dirty="0">
            <a:solidFill>
              <a:schemeClr val="accent1"/>
            </a:solidFill>
          </a:endParaRPr>
        </a:p>
      </dgm:t>
    </dgm:pt>
    <dgm:pt modelId="{570F2B1B-5F8B-4EB5-94F9-DE67F717327D}" type="parTrans" cxnId="{7D0E8683-6C15-4D52-BA94-4A289366836E}">
      <dgm:prSet/>
      <dgm:spPr/>
      <dgm:t>
        <a:bodyPr/>
        <a:lstStyle/>
        <a:p>
          <a:endParaRPr lang="nl-NL"/>
        </a:p>
      </dgm:t>
    </dgm:pt>
    <dgm:pt modelId="{03E5127F-2EB1-4EED-88AF-905CD70EA562}" type="sibTrans" cxnId="{7D0E8683-6C15-4D52-BA94-4A289366836E}">
      <dgm:prSet/>
      <dgm:spPr/>
      <dgm:t>
        <a:bodyPr/>
        <a:lstStyle/>
        <a:p>
          <a:endParaRPr lang="nl-NL"/>
        </a:p>
      </dgm:t>
    </dgm:pt>
    <dgm:pt modelId="{2DF9338C-AA45-42C1-90B1-90B4DBBD52E6}" type="pres">
      <dgm:prSet presAssocID="{E93BAC17-A46B-4BDA-8B51-730CF330026E}" presName="Name0" presStyleCnt="0">
        <dgm:presLayoutVars>
          <dgm:dir/>
          <dgm:resizeHandles val="exact"/>
        </dgm:presLayoutVars>
      </dgm:prSet>
      <dgm:spPr/>
    </dgm:pt>
    <dgm:pt modelId="{886D41B6-2E05-4803-A6E0-519BA1CCF44A}" type="pres">
      <dgm:prSet presAssocID="{E93BAC17-A46B-4BDA-8B51-730CF330026E}" presName="fgShape" presStyleLbl="fgShp" presStyleIdx="0" presStyleCnt="1" custFlipVert="1" custFlipHor="1" custScaleX="237" custScaleY="5206" custLinFactNeighborX="-62" custLinFactNeighborY="-14200"/>
      <dgm:spPr/>
    </dgm:pt>
    <dgm:pt modelId="{BFB3A0A6-D54A-4443-A5EC-26DF766656CA}" type="pres">
      <dgm:prSet presAssocID="{E93BAC17-A46B-4BDA-8B51-730CF330026E}" presName="linComp" presStyleCnt="0"/>
      <dgm:spPr/>
    </dgm:pt>
    <dgm:pt modelId="{2DF2B8DD-647A-4854-B2AA-D9B15B35E810}" type="pres">
      <dgm:prSet presAssocID="{7ECF9243-1718-43D1-AFEC-528189CACE36}" presName="compNode" presStyleCnt="0"/>
      <dgm:spPr/>
    </dgm:pt>
    <dgm:pt modelId="{74CD2499-27DF-4CDB-8C2A-84698200A4D8}" type="pres">
      <dgm:prSet presAssocID="{7ECF9243-1718-43D1-AFEC-528189CACE36}" presName="bkgdShape" presStyleLbl="node1" presStyleIdx="0" presStyleCnt="3"/>
      <dgm:spPr/>
    </dgm:pt>
    <dgm:pt modelId="{C18484CE-61B8-4AB0-B62E-165A98E76502}" type="pres">
      <dgm:prSet presAssocID="{7ECF9243-1718-43D1-AFEC-528189CACE36}" presName="nodeTx" presStyleLbl="node1" presStyleIdx="0" presStyleCnt="3">
        <dgm:presLayoutVars>
          <dgm:bulletEnabled val="1"/>
        </dgm:presLayoutVars>
      </dgm:prSet>
      <dgm:spPr/>
    </dgm:pt>
    <dgm:pt modelId="{C599327B-7174-4FA1-86B4-FEE45200FB9C}" type="pres">
      <dgm:prSet presAssocID="{7ECF9243-1718-43D1-AFEC-528189CACE36}" presName="invisiNode" presStyleLbl="node1" presStyleIdx="0" presStyleCnt="3"/>
      <dgm:spPr/>
    </dgm:pt>
    <dgm:pt modelId="{726BE196-03B0-4E8D-9B28-CC78C5DA91F8}" type="pres">
      <dgm:prSet presAssocID="{7ECF9243-1718-43D1-AFEC-528189CACE36}" presName="imagNode" presStyleLbl="fgImgPlace1" presStyleIdx="0" presStyleCnt="3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dgm:style>
      </dgm:prSet>
      <dgm:spPr>
        <a:prstGeom prst="rect">
          <a:avLst/>
        </a:prstGeom>
        <a:blipFill>
          <a:blip xmlns:r="http://schemas.openxmlformats.org/officeDocument/2006/relationships" r:embed="rId1"/>
          <a:srcRect/>
          <a:stretch>
            <a:fillRect/>
          </a:stretch>
        </a:blipFill>
      </dgm:spPr>
    </dgm:pt>
    <dgm:pt modelId="{C5B21D56-975A-4EBB-9F2B-C9E0AD4A6A8A}" type="pres">
      <dgm:prSet presAssocID="{1EBDB9D1-A72E-4C79-888E-9497AD503FB3}" presName="sibTrans" presStyleLbl="sibTrans2D1" presStyleIdx="0" presStyleCnt="0"/>
      <dgm:spPr/>
    </dgm:pt>
    <dgm:pt modelId="{9CD1FA3D-7444-496A-8620-B5E0C7CF7AE4}" type="pres">
      <dgm:prSet presAssocID="{1B8FC506-E2A8-45FF-834D-2D02F1AF20A3}" presName="compNode" presStyleCnt="0"/>
      <dgm:spPr/>
    </dgm:pt>
    <dgm:pt modelId="{BC5F2135-DF63-43A9-9B61-F60F41EC057E}" type="pres">
      <dgm:prSet presAssocID="{1B8FC506-E2A8-45FF-834D-2D02F1AF20A3}" presName="bkgdShape" presStyleLbl="node1" presStyleIdx="1" presStyleCnt="3"/>
      <dgm:spPr/>
    </dgm:pt>
    <dgm:pt modelId="{8DCCD245-5824-4C79-A797-F7B46BE8CF70}" type="pres">
      <dgm:prSet presAssocID="{1B8FC506-E2A8-45FF-834D-2D02F1AF20A3}" presName="nodeTx" presStyleLbl="node1" presStyleIdx="1" presStyleCnt="3">
        <dgm:presLayoutVars>
          <dgm:bulletEnabled val="1"/>
        </dgm:presLayoutVars>
      </dgm:prSet>
      <dgm:spPr/>
    </dgm:pt>
    <dgm:pt modelId="{44A0ACC6-AAA1-41D2-8BC6-3246D1735878}" type="pres">
      <dgm:prSet presAssocID="{1B8FC506-E2A8-45FF-834D-2D02F1AF20A3}" presName="invisiNode" presStyleLbl="node1" presStyleIdx="1" presStyleCnt="3"/>
      <dgm:spPr/>
    </dgm:pt>
    <dgm:pt modelId="{CECE7A95-C001-4FEC-AAD4-AB814D5EB966}" type="pres">
      <dgm:prSet presAssocID="{1B8FC506-E2A8-45FF-834D-2D02F1AF20A3}" presName="imagNode" presStyleLbl="fgImgPlace1" presStyleIdx="1" presStyleCnt="3"/>
      <dgm:spPr>
        <a:prstGeom prst="rect">
          <a:avLst/>
        </a:prstGeom>
        <a:blipFill rotWithShape="1">
          <a:blip xmlns:r="http://schemas.openxmlformats.org/officeDocument/2006/relationships" r:embed="rId2"/>
          <a:srcRect/>
          <a:stretch>
            <a:fillRect/>
          </a:stretch>
        </a:blipFill>
        <a:ln>
          <a:noFill/>
        </a:ln>
      </dgm:spPr>
    </dgm:pt>
    <dgm:pt modelId="{C45D2B3F-E621-4149-8A65-10B862DFD13A}" type="pres">
      <dgm:prSet presAssocID="{D820E008-F0B8-4996-B92D-BFF417F84048}" presName="sibTrans" presStyleLbl="sibTrans2D1" presStyleIdx="0" presStyleCnt="0"/>
      <dgm:spPr/>
    </dgm:pt>
    <dgm:pt modelId="{C4687E12-9037-4BDE-BC20-B2FEDE7BC158}" type="pres">
      <dgm:prSet presAssocID="{1A59764E-EBE7-4863-9A3C-8FF713F7790F}" presName="compNode" presStyleCnt="0"/>
      <dgm:spPr/>
    </dgm:pt>
    <dgm:pt modelId="{B3F35987-3BEA-4E7E-BA7F-8958AB31336F}" type="pres">
      <dgm:prSet presAssocID="{1A59764E-EBE7-4863-9A3C-8FF713F7790F}" presName="bkgdShape" presStyleLbl="node1" presStyleIdx="2" presStyleCnt="3"/>
      <dgm:spPr/>
    </dgm:pt>
    <dgm:pt modelId="{7757A09E-EBC3-4040-BCCB-1AA4ED26E774}" type="pres">
      <dgm:prSet presAssocID="{1A59764E-EBE7-4863-9A3C-8FF713F7790F}" presName="nodeTx" presStyleLbl="node1" presStyleIdx="2" presStyleCnt="3">
        <dgm:presLayoutVars>
          <dgm:bulletEnabled val="1"/>
        </dgm:presLayoutVars>
      </dgm:prSet>
      <dgm:spPr/>
    </dgm:pt>
    <dgm:pt modelId="{1755406D-04DA-491E-998F-76F6BE03C206}" type="pres">
      <dgm:prSet presAssocID="{1A59764E-EBE7-4863-9A3C-8FF713F7790F}" presName="invisiNode" presStyleLbl="node1" presStyleIdx="2" presStyleCnt="3"/>
      <dgm:spPr/>
    </dgm:pt>
    <dgm:pt modelId="{8F79BB73-56E7-4283-8921-D5825DECC1FB}" type="pres">
      <dgm:prSet presAssocID="{1A59764E-EBE7-4863-9A3C-8FF713F7790F}" presName="imagNode" presStyleLbl="fgImgPlace1" presStyleIdx="2" presStyleCnt="3"/>
      <dgm:spPr>
        <a:xfrm>
          <a:off x="16597031" y="351282"/>
          <a:ext cx="1949615" cy="1949615"/>
        </a:xfrm>
        <a:prstGeom prst="ellipse">
          <a:avLst/>
        </a:prstGeom>
        <a:blipFill rotWithShape="1">
          <a:blip xmlns:r="http://schemas.openxmlformats.org/officeDocument/2006/relationships" r:embed="rId3"/>
          <a:srcRect/>
          <a:stretch>
            <a:fillRect/>
          </a:stretch>
        </a:blipFill>
        <a:ln>
          <a:noFill/>
        </a:ln>
      </dgm:spPr>
    </dgm:pt>
  </dgm:ptLst>
  <dgm:cxnLst>
    <dgm:cxn modelId="{F42D0403-3572-4F06-8BAF-A9AE7170FDB8}" srcId="{E93BAC17-A46B-4BDA-8B51-730CF330026E}" destId="{1B8FC506-E2A8-45FF-834D-2D02F1AF20A3}" srcOrd="1" destOrd="0" parTransId="{43D746F3-8047-4EDF-AF77-07B485679D14}" sibTransId="{D820E008-F0B8-4996-B92D-BFF417F84048}"/>
    <dgm:cxn modelId="{5610301D-C962-4A52-9DE9-3E1A66688621}" type="presOf" srcId="{1B8FC506-E2A8-45FF-834D-2D02F1AF20A3}" destId="{BC5F2135-DF63-43A9-9B61-F60F41EC057E}" srcOrd="0" destOrd="0" presId="urn:microsoft.com/office/officeart/2005/8/layout/hList7"/>
    <dgm:cxn modelId="{87358C2B-7BA2-4145-AF1E-E456C4A1A6C7}" type="presOf" srcId="{1EBDB9D1-A72E-4C79-888E-9497AD503FB3}" destId="{C5B21D56-975A-4EBB-9F2B-C9E0AD4A6A8A}" srcOrd="0" destOrd="0" presId="urn:microsoft.com/office/officeart/2005/8/layout/hList7"/>
    <dgm:cxn modelId="{0759FA48-FCBF-40DE-8E64-E586B2FD7035}" type="presOf" srcId="{7ECF9243-1718-43D1-AFEC-528189CACE36}" destId="{C18484CE-61B8-4AB0-B62E-165A98E76502}" srcOrd="1" destOrd="0" presId="urn:microsoft.com/office/officeart/2005/8/layout/hList7"/>
    <dgm:cxn modelId="{4DB89F52-0CFA-44BC-8E13-A642FD0A321E}" type="presOf" srcId="{D820E008-F0B8-4996-B92D-BFF417F84048}" destId="{C45D2B3F-E621-4149-8A65-10B862DFD13A}" srcOrd="0" destOrd="0" presId="urn:microsoft.com/office/officeart/2005/8/layout/hList7"/>
    <dgm:cxn modelId="{7D0E8683-6C15-4D52-BA94-4A289366836E}" srcId="{E93BAC17-A46B-4BDA-8B51-730CF330026E}" destId="{1A59764E-EBE7-4863-9A3C-8FF713F7790F}" srcOrd="2" destOrd="0" parTransId="{570F2B1B-5F8B-4EB5-94F9-DE67F717327D}" sibTransId="{03E5127F-2EB1-4EED-88AF-905CD70EA562}"/>
    <dgm:cxn modelId="{99F05997-274E-4B3F-ABCF-CDC00FE198D7}" type="presOf" srcId="{7ECF9243-1718-43D1-AFEC-528189CACE36}" destId="{74CD2499-27DF-4CDB-8C2A-84698200A4D8}" srcOrd="0" destOrd="0" presId="urn:microsoft.com/office/officeart/2005/8/layout/hList7"/>
    <dgm:cxn modelId="{CE2413A4-2D23-4EC3-BD2B-AFBC23308212}" type="presOf" srcId="{1A59764E-EBE7-4863-9A3C-8FF713F7790F}" destId="{7757A09E-EBC3-4040-BCCB-1AA4ED26E774}" srcOrd="1" destOrd="0" presId="urn:microsoft.com/office/officeart/2005/8/layout/hList7"/>
    <dgm:cxn modelId="{DC2C46C6-6F2D-4470-A6D7-84BA084734E8}" type="presOf" srcId="{1A59764E-EBE7-4863-9A3C-8FF713F7790F}" destId="{B3F35987-3BEA-4E7E-BA7F-8958AB31336F}" srcOrd="0" destOrd="0" presId="urn:microsoft.com/office/officeart/2005/8/layout/hList7"/>
    <dgm:cxn modelId="{721F65CD-0879-4593-882C-605F78551D47}" type="presOf" srcId="{1B8FC506-E2A8-45FF-834D-2D02F1AF20A3}" destId="{8DCCD245-5824-4C79-A797-F7B46BE8CF70}" srcOrd="1" destOrd="0" presId="urn:microsoft.com/office/officeart/2005/8/layout/hList7"/>
    <dgm:cxn modelId="{33EE79F2-D3C6-4B08-A08D-677F7D799699}" srcId="{E93BAC17-A46B-4BDA-8B51-730CF330026E}" destId="{7ECF9243-1718-43D1-AFEC-528189CACE36}" srcOrd="0" destOrd="0" parTransId="{0D92FE90-A25B-4936-9D13-0B718A593E22}" sibTransId="{1EBDB9D1-A72E-4C79-888E-9497AD503FB3}"/>
    <dgm:cxn modelId="{BFF4F2FF-E304-4EA5-A423-606BF4AD9CC0}" type="presOf" srcId="{E93BAC17-A46B-4BDA-8B51-730CF330026E}" destId="{2DF9338C-AA45-42C1-90B1-90B4DBBD52E6}" srcOrd="0" destOrd="0" presId="urn:microsoft.com/office/officeart/2005/8/layout/hList7"/>
    <dgm:cxn modelId="{9D1EB4AC-F3E5-4038-A746-20C2AA9ECF99}" type="presParOf" srcId="{2DF9338C-AA45-42C1-90B1-90B4DBBD52E6}" destId="{886D41B6-2E05-4803-A6E0-519BA1CCF44A}" srcOrd="0" destOrd="0" presId="urn:microsoft.com/office/officeart/2005/8/layout/hList7"/>
    <dgm:cxn modelId="{B7CA331E-01E1-4928-B0F7-419784F23703}" type="presParOf" srcId="{2DF9338C-AA45-42C1-90B1-90B4DBBD52E6}" destId="{BFB3A0A6-D54A-4443-A5EC-26DF766656CA}" srcOrd="1" destOrd="0" presId="urn:microsoft.com/office/officeart/2005/8/layout/hList7"/>
    <dgm:cxn modelId="{1688468D-5149-472F-8227-402E17731E7F}" type="presParOf" srcId="{BFB3A0A6-D54A-4443-A5EC-26DF766656CA}" destId="{2DF2B8DD-647A-4854-B2AA-D9B15B35E810}" srcOrd="0" destOrd="0" presId="urn:microsoft.com/office/officeart/2005/8/layout/hList7"/>
    <dgm:cxn modelId="{D632FD27-A9B0-4E0B-8938-65E9AD218C55}" type="presParOf" srcId="{2DF2B8DD-647A-4854-B2AA-D9B15B35E810}" destId="{74CD2499-27DF-4CDB-8C2A-84698200A4D8}" srcOrd="0" destOrd="0" presId="urn:microsoft.com/office/officeart/2005/8/layout/hList7"/>
    <dgm:cxn modelId="{004AC2B0-EF01-4972-883E-2B28EE9D1F04}" type="presParOf" srcId="{2DF2B8DD-647A-4854-B2AA-D9B15B35E810}" destId="{C18484CE-61B8-4AB0-B62E-165A98E76502}" srcOrd="1" destOrd="0" presId="urn:microsoft.com/office/officeart/2005/8/layout/hList7"/>
    <dgm:cxn modelId="{CBCA0F6E-1311-4E8B-8F54-7A45774F99C2}" type="presParOf" srcId="{2DF2B8DD-647A-4854-B2AA-D9B15B35E810}" destId="{C599327B-7174-4FA1-86B4-FEE45200FB9C}" srcOrd="2" destOrd="0" presId="urn:microsoft.com/office/officeart/2005/8/layout/hList7"/>
    <dgm:cxn modelId="{43ECF8A9-1E75-4DF1-A0E0-54728248A35E}" type="presParOf" srcId="{2DF2B8DD-647A-4854-B2AA-D9B15B35E810}" destId="{726BE196-03B0-4E8D-9B28-CC78C5DA91F8}" srcOrd="3" destOrd="0" presId="urn:microsoft.com/office/officeart/2005/8/layout/hList7"/>
    <dgm:cxn modelId="{FC536DD6-3DB2-443D-AD86-D4A917FAE49A}" type="presParOf" srcId="{BFB3A0A6-D54A-4443-A5EC-26DF766656CA}" destId="{C5B21D56-975A-4EBB-9F2B-C9E0AD4A6A8A}" srcOrd="1" destOrd="0" presId="urn:microsoft.com/office/officeart/2005/8/layout/hList7"/>
    <dgm:cxn modelId="{9D2B8939-C657-44AA-BDE9-32F7422F842B}" type="presParOf" srcId="{BFB3A0A6-D54A-4443-A5EC-26DF766656CA}" destId="{9CD1FA3D-7444-496A-8620-B5E0C7CF7AE4}" srcOrd="2" destOrd="0" presId="urn:microsoft.com/office/officeart/2005/8/layout/hList7"/>
    <dgm:cxn modelId="{A67F3A63-1993-4527-A500-3B8920330376}" type="presParOf" srcId="{9CD1FA3D-7444-496A-8620-B5E0C7CF7AE4}" destId="{BC5F2135-DF63-43A9-9B61-F60F41EC057E}" srcOrd="0" destOrd="0" presId="urn:microsoft.com/office/officeart/2005/8/layout/hList7"/>
    <dgm:cxn modelId="{58A0776B-8673-4AE2-99A3-6BF590B3AFE2}" type="presParOf" srcId="{9CD1FA3D-7444-496A-8620-B5E0C7CF7AE4}" destId="{8DCCD245-5824-4C79-A797-F7B46BE8CF70}" srcOrd="1" destOrd="0" presId="urn:microsoft.com/office/officeart/2005/8/layout/hList7"/>
    <dgm:cxn modelId="{5DA67DFA-BD17-499E-A7C6-3D7E78B24D97}" type="presParOf" srcId="{9CD1FA3D-7444-496A-8620-B5E0C7CF7AE4}" destId="{44A0ACC6-AAA1-41D2-8BC6-3246D1735878}" srcOrd="2" destOrd="0" presId="urn:microsoft.com/office/officeart/2005/8/layout/hList7"/>
    <dgm:cxn modelId="{533F14D7-B46F-40CF-8E83-B7FF129048B5}" type="presParOf" srcId="{9CD1FA3D-7444-496A-8620-B5E0C7CF7AE4}" destId="{CECE7A95-C001-4FEC-AAD4-AB814D5EB966}" srcOrd="3" destOrd="0" presId="urn:microsoft.com/office/officeart/2005/8/layout/hList7"/>
    <dgm:cxn modelId="{AB5B14F9-2F21-4736-AADA-A0A2F5E42E29}" type="presParOf" srcId="{BFB3A0A6-D54A-4443-A5EC-26DF766656CA}" destId="{C45D2B3F-E621-4149-8A65-10B862DFD13A}" srcOrd="3" destOrd="0" presId="urn:microsoft.com/office/officeart/2005/8/layout/hList7"/>
    <dgm:cxn modelId="{A172A648-5067-4867-9776-ACC10E09DF7D}" type="presParOf" srcId="{BFB3A0A6-D54A-4443-A5EC-26DF766656CA}" destId="{C4687E12-9037-4BDE-BC20-B2FEDE7BC158}" srcOrd="4" destOrd="0" presId="urn:microsoft.com/office/officeart/2005/8/layout/hList7"/>
    <dgm:cxn modelId="{24E5908C-2D22-44BE-9768-086EBDFD4A72}" type="presParOf" srcId="{C4687E12-9037-4BDE-BC20-B2FEDE7BC158}" destId="{B3F35987-3BEA-4E7E-BA7F-8958AB31336F}" srcOrd="0" destOrd="0" presId="urn:microsoft.com/office/officeart/2005/8/layout/hList7"/>
    <dgm:cxn modelId="{B4F13343-FFBD-4859-9F06-03D5D6FBD389}" type="presParOf" srcId="{C4687E12-9037-4BDE-BC20-B2FEDE7BC158}" destId="{7757A09E-EBC3-4040-BCCB-1AA4ED26E774}" srcOrd="1" destOrd="0" presId="urn:microsoft.com/office/officeart/2005/8/layout/hList7"/>
    <dgm:cxn modelId="{732FFA26-5D6C-4ABB-83A6-A799074B5382}" type="presParOf" srcId="{C4687E12-9037-4BDE-BC20-B2FEDE7BC158}" destId="{1755406D-04DA-491E-998F-76F6BE03C206}" srcOrd="2" destOrd="0" presId="urn:microsoft.com/office/officeart/2005/8/layout/hList7"/>
    <dgm:cxn modelId="{96D3301E-63DD-4070-A30E-5B36DB33D93E}" type="presParOf" srcId="{C4687E12-9037-4BDE-BC20-B2FEDE7BC158}" destId="{8F79BB73-56E7-4283-8921-D5825DECC1FB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CD2499-27DF-4CDB-8C2A-84698200A4D8}">
      <dsp:nvSpPr>
        <dsp:cNvPr id="0" name=""/>
        <dsp:cNvSpPr/>
      </dsp:nvSpPr>
      <dsp:spPr>
        <a:xfrm>
          <a:off x="2205" y="0"/>
          <a:ext cx="3430691" cy="292696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92024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700" b="1" kern="1200" dirty="0">
              <a:solidFill>
                <a:schemeClr val="accent1"/>
              </a:solidFill>
              <a:latin typeface="Roboto"/>
              <a:ea typeface="Roboto"/>
              <a:cs typeface="Roboto"/>
            </a:rPr>
            <a:t>Applied learning</a:t>
          </a:r>
          <a:endParaRPr lang="nl-NL" sz="2700" b="1" kern="1200" dirty="0">
            <a:solidFill>
              <a:schemeClr val="accent1"/>
            </a:solidFill>
          </a:endParaRPr>
        </a:p>
      </dsp:txBody>
      <dsp:txXfrm>
        <a:off x="2205" y="1170787"/>
        <a:ext cx="3430691" cy="1170787"/>
      </dsp:txXfrm>
    </dsp:sp>
    <dsp:sp modelId="{726BE196-03B0-4E8D-9B28-CC78C5DA91F8}">
      <dsp:nvSpPr>
        <dsp:cNvPr id="0" name=""/>
        <dsp:cNvSpPr/>
      </dsp:nvSpPr>
      <dsp:spPr>
        <a:xfrm>
          <a:off x="1230210" y="175618"/>
          <a:ext cx="974680" cy="974680"/>
        </a:xfrm>
        <a:prstGeom prst="rect">
          <a:avLst/>
        </a:prstGeom>
        <a:blipFill rotWithShape="1">
          <a:blip xmlns:r="http://schemas.openxmlformats.org/officeDocument/2006/relationships" r:embed="rId1"/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dk1"/>
        </a:fontRef>
      </dsp:style>
    </dsp:sp>
    <dsp:sp modelId="{BC5F2135-DF63-43A9-9B61-F60F41EC057E}">
      <dsp:nvSpPr>
        <dsp:cNvPr id="0" name=""/>
        <dsp:cNvSpPr/>
      </dsp:nvSpPr>
      <dsp:spPr>
        <a:xfrm>
          <a:off x="3535817" y="0"/>
          <a:ext cx="3430691" cy="2926969"/>
        </a:xfrm>
        <a:prstGeom prst="roundRect">
          <a:avLst>
            <a:gd name="adj" fmla="val 10000"/>
          </a:avLst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92024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700" b="1" kern="1200">
              <a:solidFill>
                <a:schemeClr val="accent1"/>
              </a:solidFill>
              <a:latin typeface="Roboto"/>
              <a:ea typeface="Roboto"/>
              <a:cs typeface="Roboto"/>
            </a:rPr>
            <a:t>Stakeholder engagement</a:t>
          </a:r>
          <a:endParaRPr lang="nl-NL" sz="2700" b="1" kern="1200">
            <a:solidFill>
              <a:schemeClr val="accent1"/>
            </a:solidFill>
          </a:endParaRPr>
        </a:p>
      </dsp:txBody>
      <dsp:txXfrm>
        <a:off x="3535817" y="1170787"/>
        <a:ext cx="3430691" cy="1170787"/>
      </dsp:txXfrm>
    </dsp:sp>
    <dsp:sp modelId="{CECE7A95-C001-4FEC-AAD4-AB814D5EB966}">
      <dsp:nvSpPr>
        <dsp:cNvPr id="0" name=""/>
        <dsp:cNvSpPr/>
      </dsp:nvSpPr>
      <dsp:spPr>
        <a:xfrm>
          <a:off x="4763823" y="175618"/>
          <a:ext cx="974680" cy="974680"/>
        </a:xfrm>
        <a:prstGeom prst="rect">
          <a:avLst/>
        </a:prstGeom>
        <a:blipFill rotWithShape="1">
          <a:blip xmlns:r="http://schemas.openxmlformats.org/officeDocument/2006/relationships" r:embed="rId2"/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3F35987-3BEA-4E7E-BA7F-8958AB31336F}">
      <dsp:nvSpPr>
        <dsp:cNvPr id="0" name=""/>
        <dsp:cNvSpPr/>
      </dsp:nvSpPr>
      <dsp:spPr>
        <a:xfrm>
          <a:off x="7069430" y="0"/>
          <a:ext cx="3430691" cy="292696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92024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700" b="1" kern="1200">
              <a:solidFill>
                <a:schemeClr val="accent1"/>
              </a:solidFill>
              <a:latin typeface="Roboto"/>
              <a:ea typeface="Roboto"/>
              <a:cs typeface="Roboto"/>
            </a:rPr>
            <a:t>Iterative prototyping</a:t>
          </a:r>
          <a:endParaRPr lang="nl-NL" sz="2700" b="1" kern="1200">
            <a:solidFill>
              <a:schemeClr val="accent1"/>
            </a:solidFill>
          </a:endParaRPr>
        </a:p>
      </dsp:txBody>
      <dsp:txXfrm>
        <a:off x="7069430" y="1170787"/>
        <a:ext cx="3430691" cy="1170787"/>
      </dsp:txXfrm>
    </dsp:sp>
    <dsp:sp modelId="{8F79BB73-56E7-4283-8921-D5825DECC1FB}">
      <dsp:nvSpPr>
        <dsp:cNvPr id="0" name=""/>
        <dsp:cNvSpPr/>
      </dsp:nvSpPr>
      <dsp:spPr>
        <a:xfrm>
          <a:off x="8297435" y="175618"/>
          <a:ext cx="974680" cy="974680"/>
        </a:xfrm>
        <a:prstGeom prst="ellipse">
          <a:avLst/>
        </a:prstGeom>
        <a:blipFill rotWithShape="1">
          <a:blip xmlns:r="http://schemas.openxmlformats.org/officeDocument/2006/relationships" r:embed="rId3"/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86D41B6-2E05-4803-A6E0-519BA1CCF44A}">
      <dsp:nvSpPr>
        <dsp:cNvPr id="0" name=""/>
        <dsp:cNvSpPr/>
      </dsp:nvSpPr>
      <dsp:spPr>
        <a:xfrm flipH="1" flipV="1">
          <a:off x="5233723" y="2487325"/>
          <a:ext cx="22899" cy="22856"/>
        </a:xfrm>
        <a:prstGeom prst="leftRight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BF5596-0A76-4989-9B7A-AB4D3D1DA477}">
      <dsp:nvSpPr>
        <dsp:cNvPr id="0" name=""/>
        <dsp:cNvSpPr/>
      </dsp:nvSpPr>
      <dsp:spPr>
        <a:xfrm>
          <a:off x="2746614" y="7961"/>
          <a:ext cx="2911046" cy="2911046"/>
        </a:xfrm>
        <a:prstGeom prst="ellipse">
          <a:avLst/>
        </a:prstGeom>
        <a:solidFill>
          <a:srgbClr val="EE3135">
            <a:alpha val="50000"/>
          </a:srgb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700" b="1" kern="1200">
              <a:solidFill>
                <a:srgbClr val="BF070A"/>
              </a:solidFill>
              <a:latin typeface="Roboto" panose="02000000000000000000" pitchFamily="2" charset="0"/>
              <a:ea typeface="Roboto" panose="02000000000000000000" pitchFamily="2" charset="0"/>
            </a:rPr>
            <a:t>Consultant</a:t>
          </a:r>
        </a:p>
      </dsp:txBody>
      <dsp:txXfrm>
        <a:off x="3153112" y="351236"/>
        <a:ext cx="1678441" cy="2224496"/>
      </dsp:txXfrm>
    </dsp:sp>
    <dsp:sp modelId="{97EAF2C7-8C5C-4CA2-9E0B-1E86FBAA3477}">
      <dsp:nvSpPr>
        <dsp:cNvPr id="0" name=""/>
        <dsp:cNvSpPr/>
      </dsp:nvSpPr>
      <dsp:spPr>
        <a:xfrm>
          <a:off x="4844666" y="7961"/>
          <a:ext cx="2911046" cy="2911046"/>
        </a:xfrm>
        <a:prstGeom prst="ellipse">
          <a:avLst/>
        </a:prstGeom>
        <a:solidFill>
          <a:schemeClr val="accent6">
            <a:alpha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700" b="1" kern="120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rPr>
            <a:t>Activist</a:t>
          </a:r>
        </a:p>
      </dsp:txBody>
      <dsp:txXfrm>
        <a:off x="5670773" y="351236"/>
        <a:ext cx="1678441" cy="222449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318B45-BEFE-404A-AE2F-C00010F058AB}">
      <dsp:nvSpPr>
        <dsp:cNvPr id="0" name=""/>
        <dsp:cNvSpPr/>
      </dsp:nvSpPr>
      <dsp:spPr>
        <a:xfrm>
          <a:off x="5" y="0"/>
          <a:ext cx="10066775" cy="4382527"/>
        </a:xfrm>
        <a:prstGeom prst="curvedUp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6973309-9535-464F-B051-27EB737B933C}">
      <dsp:nvSpPr>
        <dsp:cNvPr id="0" name=""/>
        <dsp:cNvSpPr/>
      </dsp:nvSpPr>
      <dsp:spPr>
        <a:xfrm>
          <a:off x="0" y="0"/>
          <a:ext cx="1194708" cy="1753010"/>
        </a:xfrm>
        <a:prstGeom prst="roundRect">
          <a:avLst/>
        </a:prstGeom>
        <a:solidFill>
          <a:schemeClr val="accent1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>
              <a:solidFill>
                <a:schemeClr val="tx1"/>
              </a:solidFill>
            </a:rPr>
            <a:t>Problem identification 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>
              <a:solidFill>
                <a:schemeClr val="tx1"/>
              </a:solidFill>
            </a:rPr>
            <a:t>(Co- Initiating)</a:t>
          </a:r>
        </a:p>
      </dsp:txBody>
      <dsp:txXfrm>
        <a:off x="58321" y="58321"/>
        <a:ext cx="1078066" cy="1636368"/>
      </dsp:txXfrm>
    </dsp:sp>
    <dsp:sp modelId="{22BB18BF-9028-4C7C-9A0D-5914199A15CA}">
      <dsp:nvSpPr>
        <dsp:cNvPr id="0" name=""/>
        <dsp:cNvSpPr/>
      </dsp:nvSpPr>
      <dsp:spPr>
        <a:xfrm>
          <a:off x="1333516" y="2191263"/>
          <a:ext cx="1194708" cy="1753010"/>
        </a:xfrm>
        <a:prstGeom prst="roundRect">
          <a:avLst/>
        </a:prstGeom>
        <a:solidFill>
          <a:schemeClr val="accent1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>
              <a:solidFill>
                <a:schemeClr val="tx1"/>
              </a:solidFill>
            </a:rPr>
            <a:t>Data collection (Co-Sensing)</a:t>
          </a:r>
          <a:r>
            <a:rPr lang="en-US" sz="1300" b="1" kern="1200" baseline="0">
              <a:solidFill>
                <a:schemeClr val="tx1"/>
              </a:solidFill>
            </a:rPr>
            <a:t> </a:t>
          </a:r>
          <a:endParaRPr lang="en-US" sz="1300" b="1" kern="1200">
            <a:solidFill>
              <a:schemeClr val="tx1"/>
            </a:solidFill>
          </a:endParaRPr>
        </a:p>
      </dsp:txBody>
      <dsp:txXfrm>
        <a:off x="1391837" y="2249584"/>
        <a:ext cx="1078066" cy="1636368"/>
      </dsp:txXfrm>
    </dsp:sp>
    <dsp:sp modelId="{59DA6F84-522B-4F51-B792-C7A3F67F3D6A}">
      <dsp:nvSpPr>
        <dsp:cNvPr id="0" name=""/>
        <dsp:cNvSpPr/>
      </dsp:nvSpPr>
      <dsp:spPr>
        <a:xfrm>
          <a:off x="4265396" y="2629516"/>
          <a:ext cx="1194708" cy="1753010"/>
        </a:xfrm>
        <a:prstGeom prst="roundRect">
          <a:avLst/>
        </a:prstGeom>
        <a:solidFill>
          <a:schemeClr val="accent3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6"/>
        </a:fillRef>
        <a:effectRef idx="1">
          <a:schemeClr val="accent6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1" kern="1200">
              <a:solidFill>
                <a:schemeClr val="tx1"/>
              </a:solidFill>
            </a:rPr>
            <a:t>Solution ideation </a:t>
          </a:r>
        </a:p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1" kern="1200">
              <a:solidFill>
                <a:schemeClr val="tx1"/>
              </a:solidFill>
            </a:rPr>
            <a:t>(Co-</a:t>
          </a:r>
          <a:r>
            <a:rPr lang="en-US" sz="2600" b="1" kern="1200" err="1">
              <a:solidFill>
                <a:schemeClr val="tx1"/>
              </a:solidFill>
            </a:rPr>
            <a:t>Presencing</a:t>
          </a:r>
          <a:r>
            <a:rPr lang="en-US" sz="2600" b="1" kern="1200">
              <a:solidFill>
                <a:schemeClr val="tx1"/>
              </a:solidFill>
            </a:rPr>
            <a:t>)</a:t>
          </a:r>
        </a:p>
      </dsp:txBody>
      <dsp:txXfrm>
        <a:off x="4323717" y="2687837"/>
        <a:ext cx="1078066" cy="1636368"/>
      </dsp:txXfrm>
    </dsp:sp>
    <dsp:sp modelId="{F59AD0A5-594A-4550-BDE2-9C59BBED4497}">
      <dsp:nvSpPr>
        <dsp:cNvPr id="0" name=""/>
        <dsp:cNvSpPr/>
      </dsp:nvSpPr>
      <dsp:spPr>
        <a:xfrm>
          <a:off x="7305022" y="2187669"/>
          <a:ext cx="1194708" cy="1753010"/>
        </a:xfrm>
        <a:prstGeom prst="roundRect">
          <a:avLst/>
        </a:prstGeom>
        <a:solidFill>
          <a:schemeClr val="accent3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6"/>
        </a:fillRef>
        <a:effectRef idx="1">
          <a:schemeClr val="accent6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baseline="0">
              <a:solidFill>
                <a:schemeClr val="tx1"/>
              </a:solidFill>
            </a:rPr>
            <a:t>Validation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baseline="0">
              <a:solidFill>
                <a:schemeClr val="tx1"/>
              </a:solidFill>
            </a:rPr>
            <a:t>(Co-Creating)</a:t>
          </a:r>
          <a:endParaRPr lang="en-US" sz="1300" b="1" kern="1200">
            <a:solidFill>
              <a:schemeClr val="tx1"/>
            </a:solidFill>
          </a:endParaRPr>
        </a:p>
      </dsp:txBody>
      <dsp:txXfrm>
        <a:off x="7363343" y="2245990"/>
        <a:ext cx="1078066" cy="1636368"/>
      </dsp:txXfrm>
    </dsp:sp>
    <dsp:sp modelId="{9983C9C2-1393-4B89-8C64-79D92E10BE96}">
      <dsp:nvSpPr>
        <dsp:cNvPr id="0" name=""/>
        <dsp:cNvSpPr/>
      </dsp:nvSpPr>
      <dsp:spPr>
        <a:xfrm>
          <a:off x="8288566" y="0"/>
          <a:ext cx="1194708" cy="1753010"/>
        </a:xfrm>
        <a:prstGeom prst="roundRect">
          <a:avLst/>
        </a:prstGeom>
        <a:solidFill>
          <a:schemeClr val="accent3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6"/>
        </a:fillRef>
        <a:effectRef idx="1">
          <a:schemeClr val="accent6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>
              <a:solidFill>
                <a:schemeClr val="tx1"/>
              </a:solidFill>
            </a:rPr>
            <a:t>Proposal development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>
              <a:solidFill>
                <a:schemeClr val="tx1"/>
              </a:solidFill>
            </a:rPr>
            <a:t>(Co-Actualizing)</a:t>
          </a:r>
        </a:p>
      </dsp:txBody>
      <dsp:txXfrm>
        <a:off x="8346887" y="58321"/>
        <a:ext cx="1078066" cy="1636368"/>
      </dsp:txXfrm>
    </dsp:sp>
    <dsp:sp modelId="{37B0951B-4784-4983-8E84-1B04C1F09692}">
      <dsp:nvSpPr>
        <dsp:cNvPr id="0" name=""/>
        <dsp:cNvSpPr/>
      </dsp:nvSpPr>
      <dsp:spPr>
        <a:xfrm>
          <a:off x="2977177" y="0"/>
          <a:ext cx="1194708" cy="1753010"/>
        </a:xfrm>
        <a:prstGeom prst="roundRect">
          <a:avLst/>
        </a:prstGeom>
        <a:solidFill>
          <a:schemeClr val="accent6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6"/>
        </a:fillRef>
        <a:effectRef idx="1">
          <a:schemeClr val="accent6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>
              <a:solidFill>
                <a:schemeClr val="tx1"/>
              </a:solidFill>
            </a:rPr>
            <a:t>Community engagement</a:t>
          </a:r>
        </a:p>
      </dsp:txBody>
      <dsp:txXfrm>
        <a:off x="3035498" y="58321"/>
        <a:ext cx="1078066" cy="1636368"/>
      </dsp:txXfrm>
    </dsp:sp>
    <dsp:sp modelId="{EF71F462-DB02-4B43-8ACC-D31BACED23B5}">
      <dsp:nvSpPr>
        <dsp:cNvPr id="0" name=""/>
        <dsp:cNvSpPr/>
      </dsp:nvSpPr>
      <dsp:spPr>
        <a:xfrm>
          <a:off x="4843503" y="0"/>
          <a:ext cx="1194708" cy="1753010"/>
        </a:xfrm>
        <a:prstGeom prst="roundRect">
          <a:avLst/>
        </a:prstGeom>
        <a:solidFill>
          <a:schemeClr val="accent6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6"/>
        </a:fillRef>
        <a:effectRef idx="1">
          <a:schemeClr val="accent6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>
              <a:solidFill>
                <a:schemeClr val="tx1"/>
              </a:solidFill>
            </a:rPr>
            <a:t>Testing</a:t>
          </a:r>
        </a:p>
      </dsp:txBody>
      <dsp:txXfrm>
        <a:off x="4901824" y="58321"/>
        <a:ext cx="1078066" cy="1636368"/>
      </dsp:txXfrm>
    </dsp:sp>
    <dsp:sp modelId="{2E667110-C885-48A1-9FB3-5AE88BEDF246}">
      <dsp:nvSpPr>
        <dsp:cNvPr id="0" name=""/>
        <dsp:cNvSpPr/>
      </dsp:nvSpPr>
      <dsp:spPr>
        <a:xfrm>
          <a:off x="5962121" y="0"/>
          <a:ext cx="1194708" cy="1753010"/>
        </a:xfrm>
        <a:prstGeom prst="roundRect">
          <a:avLst/>
        </a:prstGeom>
        <a:solidFill>
          <a:schemeClr val="accent6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6"/>
        </a:fillRef>
        <a:effectRef idx="1">
          <a:schemeClr val="accent6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>
              <a:solidFill>
                <a:schemeClr val="tx1"/>
              </a:solidFill>
            </a:rPr>
            <a:t>Scaling</a:t>
          </a:r>
        </a:p>
      </dsp:txBody>
      <dsp:txXfrm>
        <a:off x="6020442" y="58321"/>
        <a:ext cx="1078066" cy="163636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CD2499-27DF-4CDB-8C2A-84698200A4D8}">
      <dsp:nvSpPr>
        <dsp:cNvPr id="0" name=""/>
        <dsp:cNvSpPr/>
      </dsp:nvSpPr>
      <dsp:spPr>
        <a:xfrm>
          <a:off x="2205" y="0"/>
          <a:ext cx="3430691" cy="292696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1592" tIns="291592" rIns="291592" bIns="291592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100" b="1" kern="1200" dirty="0">
              <a:solidFill>
                <a:schemeClr val="accent1"/>
              </a:solidFill>
              <a:latin typeface="Roboto"/>
              <a:ea typeface="Roboto"/>
              <a:cs typeface="Roboto"/>
            </a:rPr>
            <a:t>Storyteller</a:t>
          </a:r>
          <a:endParaRPr lang="nl-NL" sz="4100" b="1" kern="1200" dirty="0">
            <a:solidFill>
              <a:schemeClr val="accent1"/>
            </a:solidFill>
          </a:endParaRPr>
        </a:p>
      </dsp:txBody>
      <dsp:txXfrm>
        <a:off x="2205" y="1170787"/>
        <a:ext cx="3430691" cy="1170787"/>
      </dsp:txXfrm>
    </dsp:sp>
    <dsp:sp modelId="{726BE196-03B0-4E8D-9B28-CC78C5DA91F8}">
      <dsp:nvSpPr>
        <dsp:cNvPr id="0" name=""/>
        <dsp:cNvSpPr/>
      </dsp:nvSpPr>
      <dsp:spPr>
        <a:xfrm>
          <a:off x="1230210" y="175618"/>
          <a:ext cx="974680" cy="974680"/>
        </a:xfrm>
        <a:prstGeom prst="rect">
          <a:avLst/>
        </a:prstGeom>
        <a:blipFill>
          <a:blip xmlns:r="http://schemas.openxmlformats.org/officeDocument/2006/relationships" r:embed="rId1"/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dk1"/>
        </a:fontRef>
      </dsp:style>
    </dsp:sp>
    <dsp:sp modelId="{BC5F2135-DF63-43A9-9B61-F60F41EC057E}">
      <dsp:nvSpPr>
        <dsp:cNvPr id="0" name=""/>
        <dsp:cNvSpPr/>
      </dsp:nvSpPr>
      <dsp:spPr>
        <a:xfrm>
          <a:off x="3535817" y="0"/>
          <a:ext cx="3430691" cy="2926969"/>
        </a:xfrm>
        <a:prstGeom prst="roundRect">
          <a:avLst>
            <a:gd name="adj" fmla="val 10000"/>
          </a:avLst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1592" tIns="291592" rIns="291592" bIns="291592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100" b="1" kern="1200" noProof="0" dirty="0">
              <a:solidFill>
                <a:schemeClr val="accent1"/>
              </a:solidFill>
            </a:rPr>
            <a:t>Influencer</a:t>
          </a:r>
        </a:p>
      </dsp:txBody>
      <dsp:txXfrm>
        <a:off x="3535817" y="1170787"/>
        <a:ext cx="3430691" cy="1170787"/>
      </dsp:txXfrm>
    </dsp:sp>
    <dsp:sp modelId="{CECE7A95-C001-4FEC-AAD4-AB814D5EB966}">
      <dsp:nvSpPr>
        <dsp:cNvPr id="0" name=""/>
        <dsp:cNvSpPr/>
      </dsp:nvSpPr>
      <dsp:spPr>
        <a:xfrm>
          <a:off x="4763823" y="175618"/>
          <a:ext cx="974680" cy="974680"/>
        </a:xfrm>
        <a:prstGeom prst="rect">
          <a:avLst/>
        </a:prstGeom>
        <a:blipFill rotWithShape="1">
          <a:blip xmlns:r="http://schemas.openxmlformats.org/officeDocument/2006/relationships" r:embed="rId2"/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3F35987-3BEA-4E7E-BA7F-8958AB31336F}">
      <dsp:nvSpPr>
        <dsp:cNvPr id="0" name=""/>
        <dsp:cNvSpPr/>
      </dsp:nvSpPr>
      <dsp:spPr>
        <a:xfrm>
          <a:off x="7069430" y="0"/>
          <a:ext cx="3430691" cy="292696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1592" tIns="291592" rIns="291592" bIns="291592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100" b="1" kern="1200" dirty="0">
              <a:solidFill>
                <a:schemeClr val="accent1"/>
              </a:solidFill>
              <a:latin typeface="Roboto"/>
              <a:ea typeface="Roboto"/>
              <a:cs typeface="Roboto"/>
            </a:rPr>
            <a:t>Innovator</a:t>
          </a:r>
          <a:endParaRPr lang="nl-NL" sz="4100" b="1" kern="1200" dirty="0">
            <a:solidFill>
              <a:schemeClr val="accent1"/>
            </a:solidFill>
          </a:endParaRPr>
        </a:p>
      </dsp:txBody>
      <dsp:txXfrm>
        <a:off x="7069430" y="1170787"/>
        <a:ext cx="3430691" cy="1170787"/>
      </dsp:txXfrm>
    </dsp:sp>
    <dsp:sp modelId="{8F79BB73-56E7-4283-8921-D5825DECC1FB}">
      <dsp:nvSpPr>
        <dsp:cNvPr id="0" name=""/>
        <dsp:cNvSpPr/>
      </dsp:nvSpPr>
      <dsp:spPr>
        <a:xfrm>
          <a:off x="8297435" y="175618"/>
          <a:ext cx="974680" cy="974680"/>
        </a:xfrm>
        <a:prstGeom prst="ellipse">
          <a:avLst/>
        </a:prstGeom>
        <a:blipFill rotWithShape="1">
          <a:blip xmlns:r="http://schemas.openxmlformats.org/officeDocument/2006/relationships" r:embed="rId3"/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86D41B6-2E05-4803-A6E0-519BA1CCF44A}">
      <dsp:nvSpPr>
        <dsp:cNvPr id="0" name=""/>
        <dsp:cNvSpPr/>
      </dsp:nvSpPr>
      <dsp:spPr>
        <a:xfrm flipH="1" flipV="1">
          <a:off x="5233723" y="2487325"/>
          <a:ext cx="22899" cy="22856"/>
        </a:xfrm>
        <a:prstGeom prst="leftRight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FC0F18-BC14-534D-8E72-8393DEAEE11F}" type="datetimeFigureOut">
              <a:rPr lang="nl-NL" smtClean="0"/>
              <a:t>1-9-2025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A21D2F-8C2F-F245-AE96-3E43BC318AAF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509968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32" algn="l" defTabSz="9142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263" algn="l" defTabSz="9142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394" algn="l" defTabSz="9142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526" algn="l" defTabSz="9142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657" algn="l" defTabSz="9142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788" algn="l" defTabSz="9142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920" algn="l" defTabSz="9142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051" algn="l" defTabSz="9142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A21D2F-8C2F-F245-AE96-3E43BC318AAF}" type="slidenum">
              <a:rPr kumimoji="0" lang="nl-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nl-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501230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A21D2F-8C2F-F245-AE96-3E43BC318AAF}" type="slidenum">
              <a:rPr kumimoji="0" lang="nl-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nl-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486846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png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png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png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png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-Beeld-GEEL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Vlak links">
            <a:extLst>
              <a:ext uri="{FF2B5EF4-FFF2-40B4-BE49-F238E27FC236}">
                <a16:creationId xmlns:a16="http://schemas.microsoft.com/office/drawing/2014/main" id="{161B2B1C-EDC4-1241-B6C4-57348FCB2B18}"/>
              </a:ext>
            </a:extLst>
          </p:cNvPr>
          <p:cNvSpPr/>
          <p:nvPr userDrawn="1"/>
        </p:nvSpPr>
        <p:spPr>
          <a:xfrm>
            <a:off x="-6926" y="-6928"/>
            <a:ext cx="6448451" cy="6864928"/>
          </a:xfrm>
          <a:custGeom>
            <a:avLst/>
            <a:gdLst>
              <a:gd name="connsiteX0" fmla="*/ 0 w 8963891"/>
              <a:gd name="connsiteY0" fmla="*/ 0 h 13716000"/>
              <a:gd name="connsiteX1" fmla="*/ 8963891 w 8963891"/>
              <a:gd name="connsiteY1" fmla="*/ 0 h 13716000"/>
              <a:gd name="connsiteX2" fmla="*/ 8963891 w 8963891"/>
              <a:gd name="connsiteY2" fmla="*/ 13716000 h 13716000"/>
              <a:gd name="connsiteX3" fmla="*/ 0 w 8963891"/>
              <a:gd name="connsiteY3" fmla="*/ 13716000 h 13716000"/>
              <a:gd name="connsiteX4" fmla="*/ 0 w 8963891"/>
              <a:gd name="connsiteY4" fmla="*/ 0 h 13716000"/>
              <a:gd name="connsiteX0" fmla="*/ 0 w 13009418"/>
              <a:gd name="connsiteY0" fmla="*/ 13854 h 13729854"/>
              <a:gd name="connsiteX1" fmla="*/ 13009418 w 13009418"/>
              <a:gd name="connsiteY1" fmla="*/ 0 h 13729854"/>
              <a:gd name="connsiteX2" fmla="*/ 8963891 w 13009418"/>
              <a:gd name="connsiteY2" fmla="*/ 13729854 h 13729854"/>
              <a:gd name="connsiteX3" fmla="*/ 0 w 13009418"/>
              <a:gd name="connsiteY3" fmla="*/ 13729854 h 13729854"/>
              <a:gd name="connsiteX4" fmla="*/ 0 w 13009418"/>
              <a:gd name="connsiteY4" fmla="*/ 13854 h 13729854"/>
              <a:gd name="connsiteX0" fmla="*/ 0 w 13050981"/>
              <a:gd name="connsiteY0" fmla="*/ 83127 h 13799127"/>
              <a:gd name="connsiteX1" fmla="*/ 13050981 w 13050981"/>
              <a:gd name="connsiteY1" fmla="*/ 0 h 13799127"/>
              <a:gd name="connsiteX2" fmla="*/ 8963891 w 13050981"/>
              <a:gd name="connsiteY2" fmla="*/ 13799127 h 13799127"/>
              <a:gd name="connsiteX3" fmla="*/ 0 w 13050981"/>
              <a:gd name="connsiteY3" fmla="*/ 13799127 h 13799127"/>
              <a:gd name="connsiteX4" fmla="*/ 0 w 13050981"/>
              <a:gd name="connsiteY4" fmla="*/ 83127 h 13799127"/>
              <a:gd name="connsiteX0" fmla="*/ 0 w 13175672"/>
              <a:gd name="connsiteY0" fmla="*/ 0 h 13812982"/>
              <a:gd name="connsiteX1" fmla="*/ 13175672 w 13175672"/>
              <a:gd name="connsiteY1" fmla="*/ 13855 h 13812982"/>
              <a:gd name="connsiteX2" fmla="*/ 9088582 w 13175672"/>
              <a:gd name="connsiteY2" fmla="*/ 13812982 h 13812982"/>
              <a:gd name="connsiteX3" fmla="*/ 124691 w 13175672"/>
              <a:gd name="connsiteY3" fmla="*/ 13812982 h 13812982"/>
              <a:gd name="connsiteX4" fmla="*/ 0 w 13175672"/>
              <a:gd name="connsiteY4" fmla="*/ 0 h 13812982"/>
              <a:gd name="connsiteX0" fmla="*/ 166254 w 13050981"/>
              <a:gd name="connsiteY0" fmla="*/ 304800 h 13799127"/>
              <a:gd name="connsiteX1" fmla="*/ 13050981 w 13050981"/>
              <a:gd name="connsiteY1" fmla="*/ 0 h 13799127"/>
              <a:gd name="connsiteX2" fmla="*/ 8963891 w 13050981"/>
              <a:gd name="connsiteY2" fmla="*/ 13799127 h 13799127"/>
              <a:gd name="connsiteX3" fmla="*/ 0 w 13050981"/>
              <a:gd name="connsiteY3" fmla="*/ 13799127 h 13799127"/>
              <a:gd name="connsiteX4" fmla="*/ 166254 w 13050981"/>
              <a:gd name="connsiteY4" fmla="*/ 304800 h 13799127"/>
              <a:gd name="connsiteX0" fmla="*/ 0 w 13064836"/>
              <a:gd name="connsiteY0" fmla="*/ 83127 h 13799127"/>
              <a:gd name="connsiteX1" fmla="*/ 13064836 w 13064836"/>
              <a:gd name="connsiteY1" fmla="*/ 0 h 13799127"/>
              <a:gd name="connsiteX2" fmla="*/ 8977746 w 13064836"/>
              <a:gd name="connsiteY2" fmla="*/ 13799127 h 13799127"/>
              <a:gd name="connsiteX3" fmla="*/ 13855 w 13064836"/>
              <a:gd name="connsiteY3" fmla="*/ 13799127 h 13799127"/>
              <a:gd name="connsiteX4" fmla="*/ 0 w 13064836"/>
              <a:gd name="connsiteY4" fmla="*/ 83127 h 13799127"/>
              <a:gd name="connsiteX0" fmla="*/ 0 w 10030691"/>
              <a:gd name="connsiteY0" fmla="*/ 0 h 13716000"/>
              <a:gd name="connsiteX1" fmla="*/ 10030691 w 10030691"/>
              <a:gd name="connsiteY1" fmla="*/ 290945 h 13716000"/>
              <a:gd name="connsiteX2" fmla="*/ 8977746 w 10030691"/>
              <a:gd name="connsiteY2" fmla="*/ 13716000 h 13716000"/>
              <a:gd name="connsiteX3" fmla="*/ 13855 w 10030691"/>
              <a:gd name="connsiteY3" fmla="*/ 13716000 h 13716000"/>
              <a:gd name="connsiteX4" fmla="*/ 0 w 10030691"/>
              <a:gd name="connsiteY4" fmla="*/ 0 h 13716000"/>
              <a:gd name="connsiteX0" fmla="*/ 0 w 10432473"/>
              <a:gd name="connsiteY0" fmla="*/ 13855 h 13729855"/>
              <a:gd name="connsiteX1" fmla="*/ 10432473 w 10432473"/>
              <a:gd name="connsiteY1" fmla="*/ 0 h 13729855"/>
              <a:gd name="connsiteX2" fmla="*/ 8977746 w 10432473"/>
              <a:gd name="connsiteY2" fmla="*/ 13729855 h 13729855"/>
              <a:gd name="connsiteX3" fmla="*/ 13855 w 10432473"/>
              <a:gd name="connsiteY3" fmla="*/ 13729855 h 13729855"/>
              <a:gd name="connsiteX4" fmla="*/ 0 w 10432473"/>
              <a:gd name="connsiteY4" fmla="*/ 13855 h 13729855"/>
              <a:gd name="connsiteX0" fmla="*/ 0 w 12898582"/>
              <a:gd name="connsiteY0" fmla="*/ 13855 h 13729855"/>
              <a:gd name="connsiteX1" fmla="*/ 12898582 w 12898582"/>
              <a:gd name="connsiteY1" fmla="*/ 0 h 13729855"/>
              <a:gd name="connsiteX2" fmla="*/ 8977746 w 12898582"/>
              <a:gd name="connsiteY2" fmla="*/ 13729855 h 13729855"/>
              <a:gd name="connsiteX3" fmla="*/ 13855 w 12898582"/>
              <a:gd name="connsiteY3" fmla="*/ 13729855 h 13729855"/>
              <a:gd name="connsiteX4" fmla="*/ 0 w 12898582"/>
              <a:gd name="connsiteY4" fmla="*/ 13855 h 13729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898582" h="13729855">
                <a:moveTo>
                  <a:pt x="0" y="13855"/>
                </a:moveTo>
                <a:lnTo>
                  <a:pt x="12898582" y="0"/>
                </a:lnTo>
                <a:lnTo>
                  <a:pt x="8977746" y="13729855"/>
                </a:lnTo>
                <a:lnTo>
                  <a:pt x="13855" y="13729855"/>
                </a:lnTo>
                <a:cubicBezTo>
                  <a:pt x="9237" y="9157855"/>
                  <a:pt x="4618" y="4585855"/>
                  <a:pt x="0" y="1385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450"/>
          </a:p>
        </p:txBody>
      </p:sp>
      <p:sp>
        <p:nvSpPr>
          <p:cNvPr id="11" name="Vlak midden">
            <a:extLst>
              <a:ext uri="{FF2B5EF4-FFF2-40B4-BE49-F238E27FC236}">
                <a16:creationId xmlns:a16="http://schemas.microsoft.com/office/drawing/2014/main" id="{3219120B-802D-714D-A355-5E5248A1282C}"/>
              </a:ext>
            </a:extLst>
          </p:cNvPr>
          <p:cNvSpPr>
            <a:spLocks noChangeAspect="1"/>
          </p:cNvSpPr>
          <p:nvPr userDrawn="1"/>
        </p:nvSpPr>
        <p:spPr>
          <a:xfrm>
            <a:off x="3585602" y="0"/>
            <a:ext cx="3817948" cy="6858000"/>
          </a:xfrm>
          <a:prstGeom prst="parallelogram">
            <a:avLst>
              <a:gd name="adj" fmla="val 51632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450"/>
          </a:p>
        </p:txBody>
      </p:sp>
      <p:sp>
        <p:nvSpPr>
          <p:cNvPr id="14" name="Tijdelijke aanduiding afbeelding">
            <a:extLst>
              <a:ext uri="{FF2B5EF4-FFF2-40B4-BE49-F238E27FC236}">
                <a16:creationId xmlns:a16="http://schemas.microsoft.com/office/drawing/2014/main" id="{FFA1E4C9-403A-1448-8CE6-A84449037562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5418065" y="-12764"/>
            <a:ext cx="6786994" cy="6880190"/>
          </a:xfrm>
          <a:custGeom>
            <a:avLst/>
            <a:gdLst>
              <a:gd name="connsiteX0" fmla="*/ 0 w 12650788"/>
              <a:gd name="connsiteY0" fmla="*/ 0 h 13730288"/>
              <a:gd name="connsiteX1" fmla="*/ 10542281 w 12650788"/>
              <a:gd name="connsiteY1" fmla="*/ 0 h 13730288"/>
              <a:gd name="connsiteX2" fmla="*/ 12650788 w 12650788"/>
              <a:gd name="connsiteY2" fmla="*/ 2108507 h 13730288"/>
              <a:gd name="connsiteX3" fmla="*/ 12650788 w 12650788"/>
              <a:gd name="connsiteY3" fmla="*/ 13730288 h 13730288"/>
              <a:gd name="connsiteX4" fmla="*/ 0 w 12650788"/>
              <a:gd name="connsiteY4" fmla="*/ 13730288 h 13730288"/>
              <a:gd name="connsiteX5" fmla="*/ 0 w 12650788"/>
              <a:gd name="connsiteY5" fmla="*/ 0 h 13730288"/>
              <a:gd name="connsiteX0" fmla="*/ 3048000 w 12650788"/>
              <a:gd name="connsiteY0" fmla="*/ 0 h 13730288"/>
              <a:gd name="connsiteX1" fmla="*/ 10542281 w 12650788"/>
              <a:gd name="connsiteY1" fmla="*/ 0 h 13730288"/>
              <a:gd name="connsiteX2" fmla="*/ 12650788 w 12650788"/>
              <a:gd name="connsiteY2" fmla="*/ 2108507 h 13730288"/>
              <a:gd name="connsiteX3" fmla="*/ 12650788 w 12650788"/>
              <a:gd name="connsiteY3" fmla="*/ 13730288 h 13730288"/>
              <a:gd name="connsiteX4" fmla="*/ 0 w 12650788"/>
              <a:gd name="connsiteY4" fmla="*/ 13730288 h 13730288"/>
              <a:gd name="connsiteX5" fmla="*/ 3048000 w 12650788"/>
              <a:gd name="connsiteY5" fmla="*/ 0 h 13730288"/>
              <a:gd name="connsiteX0" fmla="*/ 3906982 w 13509770"/>
              <a:gd name="connsiteY0" fmla="*/ 0 h 13730288"/>
              <a:gd name="connsiteX1" fmla="*/ 11401263 w 13509770"/>
              <a:gd name="connsiteY1" fmla="*/ 0 h 13730288"/>
              <a:gd name="connsiteX2" fmla="*/ 13509770 w 13509770"/>
              <a:gd name="connsiteY2" fmla="*/ 2108507 h 13730288"/>
              <a:gd name="connsiteX3" fmla="*/ 13509770 w 13509770"/>
              <a:gd name="connsiteY3" fmla="*/ 13730288 h 13730288"/>
              <a:gd name="connsiteX4" fmla="*/ 0 w 13509770"/>
              <a:gd name="connsiteY4" fmla="*/ 13702579 h 13730288"/>
              <a:gd name="connsiteX5" fmla="*/ 3906982 w 13509770"/>
              <a:gd name="connsiteY5" fmla="*/ 0 h 13730288"/>
              <a:gd name="connsiteX0" fmla="*/ 3893128 w 13495916"/>
              <a:gd name="connsiteY0" fmla="*/ 0 h 13730288"/>
              <a:gd name="connsiteX1" fmla="*/ 11387409 w 13495916"/>
              <a:gd name="connsiteY1" fmla="*/ 0 h 13730288"/>
              <a:gd name="connsiteX2" fmla="*/ 13495916 w 13495916"/>
              <a:gd name="connsiteY2" fmla="*/ 2108507 h 13730288"/>
              <a:gd name="connsiteX3" fmla="*/ 13495916 w 13495916"/>
              <a:gd name="connsiteY3" fmla="*/ 13730288 h 13730288"/>
              <a:gd name="connsiteX4" fmla="*/ 0 w 13495916"/>
              <a:gd name="connsiteY4" fmla="*/ 13730288 h 13730288"/>
              <a:gd name="connsiteX5" fmla="*/ 3893128 w 13495916"/>
              <a:gd name="connsiteY5" fmla="*/ 0 h 13730288"/>
              <a:gd name="connsiteX0" fmla="*/ 3893128 w 13509771"/>
              <a:gd name="connsiteY0" fmla="*/ 11239 h 13741527"/>
              <a:gd name="connsiteX1" fmla="*/ 11387409 w 13509771"/>
              <a:gd name="connsiteY1" fmla="*/ 11239 h 13741527"/>
              <a:gd name="connsiteX2" fmla="*/ 13509771 w 13509771"/>
              <a:gd name="connsiteY2" fmla="*/ 0 h 13741527"/>
              <a:gd name="connsiteX3" fmla="*/ 13495916 w 13509771"/>
              <a:gd name="connsiteY3" fmla="*/ 13741527 h 13741527"/>
              <a:gd name="connsiteX4" fmla="*/ 0 w 13509771"/>
              <a:gd name="connsiteY4" fmla="*/ 13741527 h 13741527"/>
              <a:gd name="connsiteX5" fmla="*/ 3893128 w 13509771"/>
              <a:gd name="connsiteY5" fmla="*/ 11239 h 13741527"/>
              <a:gd name="connsiteX0" fmla="*/ 3893128 w 13509771"/>
              <a:gd name="connsiteY0" fmla="*/ 11239 h 13741527"/>
              <a:gd name="connsiteX1" fmla="*/ 13509771 w 13509771"/>
              <a:gd name="connsiteY1" fmla="*/ 0 h 13741527"/>
              <a:gd name="connsiteX2" fmla="*/ 13495916 w 13509771"/>
              <a:gd name="connsiteY2" fmla="*/ 13741527 h 13741527"/>
              <a:gd name="connsiteX3" fmla="*/ 0 w 13509771"/>
              <a:gd name="connsiteY3" fmla="*/ 13741527 h 13741527"/>
              <a:gd name="connsiteX4" fmla="*/ 3893128 w 13509771"/>
              <a:gd name="connsiteY4" fmla="*/ 11239 h 13741527"/>
              <a:gd name="connsiteX0" fmla="*/ 3921408 w 13538051"/>
              <a:gd name="connsiteY0" fmla="*/ 11239 h 13750954"/>
              <a:gd name="connsiteX1" fmla="*/ 13538051 w 13538051"/>
              <a:gd name="connsiteY1" fmla="*/ 0 h 13750954"/>
              <a:gd name="connsiteX2" fmla="*/ 13524196 w 13538051"/>
              <a:gd name="connsiteY2" fmla="*/ 13741527 h 13750954"/>
              <a:gd name="connsiteX3" fmla="*/ 0 w 13538051"/>
              <a:gd name="connsiteY3" fmla="*/ 13750954 h 13750954"/>
              <a:gd name="connsiteX4" fmla="*/ 3921408 w 13538051"/>
              <a:gd name="connsiteY4" fmla="*/ 11239 h 13750954"/>
              <a:gd name="connsiteX0" fmla="*/ 3959115 w 13575758"/>
              <a:gd name="connsiteY0" fmla="*/ 11239 h 13760381"/>
              <a:gd name="connsiteX1" fmla="*/ 13575758 w 13575758"/>
              <a:gd name="connsiteY1" fmla="*/ 0 h 13760381"/>
              <a:gd name="connsiteX2" fmla="*/ 13561903 w 13575758"/>
              <a:gd name="connsiteY2" fmla="*/ 13741527 h 13760381"/>
              <a:gd name="connsiteX3" fmla="*/ 0 w 13575758"/>
              <a:gd name="connsiteY3" fmla="*/ 13760381 h 13760381"/>
              <a:gd name="connsiteX4" fmla="*/ 3959115 w 13575758"/>
              <a:gd name="connsiteY4" fmla="*/ 11239 h 13760381"/>
              <a:gd name="connsiteX0" fmla="*/ 3949688 w 13575758"/>
              <a:gd name="connsiteY0" fmla="*/ 1812 h 13760381"/>
              <a:gd name="connsiteX1" fmla="*/ 13575758 w 13575758"/>
              <a:gd name="connsiteY1" fmla="*/ 0 h 13760381"/>
              <a:gd name="connsiteX2" fmla="*/ 13561903 w 13575758"/>
              <a:gd name="connsiteY2" fmla="*/ 13741527 h 13760381"/>
              <a:gd name="connsiteX3" fmla="*/ 0 w 13575758"/>
              <a:gd name="connsiteY3" fmla="*/ 13760381 h 13760381"/>
              <a:gd name="connsiteX4" fmla="*/ 3949688 w 13575758"/>
              <a:gd name="connsiteY4" fmla="*/ 1812 h 13760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575758" h="13760381">
                <a:moveTo>
                  <a:pt x="3949688" y="1812"/>
                </a:moveTo>
                <a:lnTo>
                  <a:pt x="13575758" y="0"/>
                </a:lnTo>
                <a:cubicBezTo>
                  <a:pt x="13571140" y="4580509"/>
                  <a:pt x="13566521" y="9161018"/>
                  <a:pt x="13561903" y="13741527"/>
                </a:cubicBezTo>
                <a:lnTo>
                  <a:pt x="0" y="13760381"/>
                </a:lnTo>
                <a:lnTo>
                  <a:pt x="3949688" y="1812"/>
                </a:lnTo>
                <a:close/>
              </a:path>
            </a:pathLst>
          </a:custGeom>
          <a:noFill/>
        </p:spPr>
        <p:txBody>
          <a:bodyPr anchor="ctr"/>
          <a:lstStyle>
            <a:lvl1pPr algn="ctr">
              <a:defRPr/>
            </a:lvl1pPr>
          </a:lstStyle>
          <a:p>
            <a:r>
              <a:rPr lang="nl-NL"/>
              <a:t>Klik op het pictogram als u een afbeelding wilt toevoegen</a:t>
            </a:r>
          </a:p>
        </p:txBody>
      </p:sp>
      <p:pic>
        <p:nvPicPr>
          <p:cNvPr id="12" name="Logo WH zwart">
            <a:extLst>
              <a:ext uri="{FF2B5EF4-FFF2-40B4-BE49-F238E27FC236}">
                <a16:creationId xmlns:a16="http://schemas.microsoft.com/office/drawing/2014/main" id="{4322F241-3482-9F4E-A04E-C807AAB9A7D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5145" y="381001"/>
            <a:ext cx="1926829" cy="1234965"/>
          </a:xfrm>
          <a:prstGeom prst="rect">
            <a:avLst/>
          </a:prstGeom>
        </p:spPr>
      </p:pic>
      <p:sp>
        <p:nvSpPr>
          <p:cNvPr id="3" name="Subtitel"/>
          <p:cNvSpPr>
            <a:spLocks noGrp="1"/>
          </p:cNvSpPr>
          <p:nvPr>
            <p:ph type="subTitle" idx="1"/>
          </p:nvPr>
        </p:nvSpPr>
        <p:spPr>
          <a:xfrm>
            <a:off x="601499" y="4801164"/>
            <a:ext cx="4270654" cy="777667"/>
          </a:xfrm>
        </p:spPr>
        <p:txBody>
          <a:bodyPr/>
          <a:lstStyle>
            <a:lvl1pPr marL="0" indent="0" algn="l">
              <a:buNone/>
              <a:defRPr sz="2400" b="1" i="0" u="sng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109" indent="0" algn="ctr">
              <a:buNone/>
              <a:defRPr sz="2000"/>
            </a:lvl2pPr>
            <a:lvl3pPr marL="914217" indent="0" algn="ctr">
              <a:buNone/>
              <a:defRPr sz="1800"/>
            </a:lvl3pPr>
            <a:lvl4pPr marL="1371326" indent="0" algn="ctr">
              <a:buNone/>
              <a:defRPr sz="1600"/>
            </a:lvl4pPr>
            <a:lvl5pPr marL="1828434" indent="0" algn="ctr">
              <a:buNone/>
              <a:defRPr sz="1600"/>
            </a:lvl5pPr>
            <a:lvl6pPr marL="2285543" indent="0" algn="ctr">
              <a:buNone/>
              <a:defRPr sz="1600"/>
            </a:lvl6pPr>
            <a:lvl7pPr marL="2742651" indent="0" algn="ctr">
              <a:buNone/>
              <a:defRPr sz="1600"/>
            </a:lvl7pPr>
            <a:lvl8pPr marL="3199760" indent="0" algn="ctr">
              <a:buNone/>
              <a:defRPr sz="1600"/>
            </a:lvl8pPr>
            <a:lvl9pPr marL="3656868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en-US"/>
          </a:p>
        </p:txBody>
      </p:sp>
      <p:sp>
        <p:nvSpPr>
          <p:cNvPr id="2" name="Titel"/>
          <p:cNvSpPr>
            <a:spLocks noGrp="1"/>
          </p:cNvSpPr>
          <p:nvPr>
            <p:ph type="ctrTitle" hasCustomPrompt="1"/>
          </p:nvPr>
        </p:nvSpPr>
        <p:spPr>
          <a:xfrm>
            <a:off x="601499" y="2338324"/>
            <a:ext cx="4667644" cy="2153653"/>
          </a:xfrm>
        </p:spPr>
        <p:txBody>
          <a:bodyPr anchor="t">
            <a:noAutofit/>
          </a:bodyPr>
          <a:lstStyle>
            <a:lvl1pPr algn="l">
              <a:lnSpc>
                <a:spcPts val="5499"/>
              </a:lnSpc>
              <a:defRPr sz="4799" b="1" i="0">
                <a:latin typeface="Roboto Black" panose="02000000000000000000" pitchFamily="2" charset="0"/>
                <a:ea typeface="Roboto Black" panose="02000000000000000000" pitchFamily="2" charset="0"/>
              </a:defRPr>
            </a:lvl1pPr>
          </a:lstStyle>
          <a:p>
            <a:r>
              <a:rPr lang="nl-NL"/>
              <a:t>Klik om stijl van de titel te bewerken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2213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dia met beeld-BLAU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Vlak schuine baan midden tint">
            <a:extLst>
              <a:ext uri="{FF2B5EF4-FFF2-40B4-BE49-F238E27FC236}">
                <a16:creationId xmlns:a16="http://schemas.microsoft.com/office/drawing/2014/main" id="{3ABD8499-5AD5-934D-BF51-A6ACDE0ECD6C}"/>
              </a:ext>
            </a:extLst>
          </p:cNvPr>
          <p:cNvSpPr>
            <a:spLocks noChangeAspect="1"/>
          </p:cNvSpPr>
          <p:nvPr userDrawn="1"/>
        </p:nvSpPr>
        <p:spPr>
          <a:xfrm>
            <a:off x="6793364" y="0"/>
            <a:ext cx="2818605" cy="6865173"/>
          </a:xfrm>
          <a:prstGeom prst="parallelogram">
            <a:avLst>
              <a:gd name="adj" fmla="val 69626"/>
            </a:avLst>
          </a:prstGeom>
          <a:solidFill>
            <a:srgbClr val="1EBC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450"/>
          </a:p>
        </p:txBody>
      </p:sp>
      <p:sp>
        <p:nvSpPr>
          <p:cNvPr id="17" name="Vlak schuine baan lichte tint">
            <a:extLst>
              <a:ext uri="{FF2B5EF4-FFF2-40B4-BE49-F238E27FC236}">
                <a16:creationId xmlns:a16="http://schemas.microsoft.com/office/drawing/2014/main" id="{437355D1-98E4-1A42-8DD5-BDC298EDBD0F}"/>
              </a:ext>
            </a:extLst>
          </p:cNvPr>
          <p:cNvSpPr>
            <a:spLocks noChangeAspect="1"/>
          </p:cNvSpPr>
          <p:nvPr userDrawn="1"/>
        </p:nvSpPr>
        <p:spPr>
          <a:xfrm>
            <a:off x="7274564" y="0"/>
            <a:ext cx="2818605" cy="6865173"/>
          </a:xfrm>
          <a:prstGeom prst="parallelogram">
            <a:avLst>
              <a:gd name="adj" fmla="val 69626"/>
            </a:avLst>
          </a:prstGeom>
          <a:solidFill>
            <a:srgbClr val="84D0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450"/>
          </a:p>
        </p:txBody>
      </p:sp>
      <p:pic>
        <p:nvPicPr>
          <p:cNvPr id="18" name="Logo-W-rond-geelwit">
            <a:extLst>
              <a:ext uri="{FF2B5EF4-FFF2-40B4-BE49-F238E27FC236}">
                <a16:creationId xmlns:a16="http://schemas.microsoft.com/office/drawing/2014/main" id="{3914B618-E6BD-F149-8FD0-570EE1C7989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8251" y="6316617"/>
            <a:ext cx="444535" cy="444593"/>
          </a:xfrm>
          <a:prstGeom prst="rect">
            <a:avLst/>
          </a:prstGeom>
        </p:spPr>
      </p:pic>
      <p:sp>
        <p:nvSpPr>
          <p:cNvPr id="5" name="Voettekst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numm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61A81-E545-3C41-97A5-08DA8ED0F4C4}" type="slidenum">
              <a:rPr lang="nl-NL" smtClean="0"/>
              <a:t>‹#›</a:t>
            </a:fld>
            <a:endParaRPr lang="nl-NL"/>
          </a:p>
        </p:txBody>
      </p:sp>
      <p:sp>
        <p:nvSpPr>
          <p:cNvPr id="3" name="Inhoud"/>
          <p:cNvSpPr>
            <a:spLocks noGrp="1"/>
          </p:cNvSpPr>
          <p:nvPr>
            <p:ph idx="1"/>
          </p:nvPr>
        </p:nvSpPr>
        <p:spPr>
          <a:xfrm>
            <a:off x="614946" y="1941368"/>
            <a:ext cx="7494192" cy="4191637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10" name="Tijdelijke aanduiding afbeelding">
            <a:extLst>
              <a:ext uri="{FF2B5EF4-FFF2-40B4-BE49-F238E27FC236}">
                <a16:creationId xmlns:a16="http://schemas.microsoft.com/office/drawing/2014/main" id="{95324610-7F3A-2049-B7A2-5D5DBA5782B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109138" y="-23396"/>
            <a:ext cx="4111839" cy="6902661"/>
          </a:xfrm>
          <a:custGeom>
            <a:avLst/>
            <a:gdLst>
              <a:gd name="connsiteX0" fmla="*/ 0 w 12650788"/>
              <a:gd name="connsiteY0" fmla="*/ 0 h 13730288"/>
              <a:gd name="connsiteX1" fmla="*/ 10542281 w 12650788"/>
              <a:gd name="connsiteY1" fmla="*/ 0 h 13730288"/>
              <a:gd name="connsiteX2" fmla="*/ 12650788 w 12650788"/>
              <a:gd name="connsiteY2" fmla="*/ 2108507 h 13730288"/>
              <a:gd name="connsiteX3" fmla="*/ 12650788 w 12650788"/>
              <a:gd name="connsiteY3" fmla="*/ 13730288 h 13730288"/>
              <a:gd name="connsiteX4" fmla="*/ 0 w 12650788"/>
              <a:gd name="connsiteY4" fmla="*/ 13730288 h 13730288"/>
              <a:gd name="connsiteX5" fmla="*/ 0 w 12650788"/>
              <a:gd name="connsiteY5" fmla="*/ 0 h 13730288"/>
              <a:gd name="connsiteX0" fmla="*/ 3048000 w 12650788"/>
              <a:gd name="connsiteY0" fmla="*/ 0 h 13730288"/>
              <a:gd name="connsiteX1" fmla="*/ 10542281 w 12650788"/>
              <a:gd name="connsiteY1" fmla="*/ 0 h 13730288"/>
              <a:gd name="connsiteX2" fmla="*/ 12650788 w 12650788"/>
              <a:gd name="connsiteY2" fmla="*/ 2108507 h 13730288"/>
              <a:gd name="connsiteX3" fmla="*/ 12650788 w 12650788"/>
              <a:gd name="connsiteY3" fmla="*/ 13730288 h 13730288"/>
              <a:gd name="connsiteX4" fmla="*/ 0 w 12650788"/>
              <a:gd name="connsiteY4" fmla="*/ 13730288 h 13730288"/>
              <a:gd name="connsiteX5" fmla="*/ 3048000 w 12650788"/>
              <a:gd name="connsiteY5" fmla="*/ 0 h 13730288"/>
              <a:gd name="connsiteX0" fmla="*/ 3906982 w 13509770"/>
              <a:gd name="connsiteY0" fmla="*/ 0 h 13730288"/>
              <a:gd name="connsiteX1" fmla="*/ 11401263 w 13509770"/>
              <a:gd name="connsiteY1" fmla="*/ 0 h 13730288"/>
              <a:gd name="connsiteX2" fmla="*/ 13509770 w 13509770"/>
              <a:gd name="connsiteY2" fmla="*/ 2108507 h 13730288"/>
              <a:gd name="connsiteX3" fmla="*/ 13509770 w 13509770"/>
              <a:gd name="connsiteY3" fmla="*/ 13730288 h 13730288"/>
              <a:gd name="connsiteX4" fmla="*/ 0 w 13509770"/>
              <a:gd name="connsiteY4" fmla="*/ 13702579 h 13730288"/>
              <a:gd name="connsiteX5" fmla="*/ 3906982 w 13509770"/>
              <a:gd name="connsiteY5" fmla="*/ 0 h 13730288"/>
              <a:gd name="connsiteX0" fmla="*/ 3893128 w 13495916"/>
              <a:gd name="connsiteY0" fmla="*/ 0 h 13730288"/>
              <a:gd name="connsiteX1" fmla="*/ 11387409 w 13495916"/>
              <a:gd name="connsiteY1" fmla="*/ 0 h 13730288"/>
              <a:gd name="connsiteX2" fmla="*/ 13495916 w 13495916"/>
              <a:gd name="connsiteY2" fmla="*/ 2108507 h 13730288"/>
              <a:gd name="connsiteX3" fmla="*/ 13495916 w 13495916"/>
              <a:gd name="connsiteY3" fmla="*/ 13730288 h 13730288"/>
              <a:gd name="connsiteX4" fmla="*/ 0 w 13495916"/>
              <a:gd name="connsiteY4" fmla="*/ 13730288 h 13730288"/>
              <a:gd name="connsiteX5" fmla="*/ 3893128 w 13495916"/>
              <a:gd name="connsiteY5" fmla="*/ 0 h 13730288"/>
              <a:gd name="connsiteX0" fmla="*/ 3893128 w 13509771"/>
              <a:gd name="connsiteY0" fmla="*/ 11239 h 13741527"/>
              <a:gd name="connsiteX1" fmla="*/ 11387409 w 13509771"/>
              <a:gd name="connsiteY1" fmla="*/ 11239 h 13741527"/>
              <a:gd name="connsiteX2" fmla="*/ 13509771 w 13509771"/>
              <a:gd name="connsiteY2" fmla="*/ 0 h 13741527"/>
              <a:gd name="connsiteX3" fmla="*/ 13495916 w 13509771"/>
              <a:gd name="connsiteY3" fmla="*/ 13741527 h 13741527"/>
              <a:gd name="connsiteX4" fmla="*/ 0 w 13509771"/>
              <a:gd name="connsiteY4" fmla="*/ 13741527 h 13741527"/>
              <a:gd name="connsiteX5" fmla="*/ 3893128 w 13509771"/>
              <a:gd name="connsiteY5" fmla="*/ 11239 h 13741527"/>
              <a:gd name="connsiteX0" fmla="*/ 3893128 w 13509771"/>
              <a:gd name="connsiteY0" fmla="*/ 11239 h 13741527"/>
              <a:gd name="connsiteX1" fmla="*/ 13509771 w 13509771"/>
              <a:gd name="connsiteY1" fmla="*/ 0 h 13741527"/>
              <a:gd name="connsiteX2" fmla="*/ 13495916 w 13509771"/>
              <a:gd name="connsiteY2" fmla="*/ 13741527 h 13741527"/>
              <a:gd name="connsiteX3" fmla="*/ 0 w 13509771"/>
              <a:gd name="connsiteY3" fmla="*/ 13741527 h 13741527"/>
              <a:gd name="connsiteX4" fmla="*/ 3893128 w 13509771"/>
              <a:gd name="connsiteY4" fmla="*/ 11239 h 13741527"/>
              <a:gd name="connsiteX0" fmla="*/ 3921408 w 13538051"/>
              <a:gd name="connsiteY0" fmla="*/ 11239 h 13750954"/>
              <a:gd name="connsiteX1" fmla="*/ 13538051 w 13538051"/>
              <a:gd name="connsiteY1" fmla="*/ 0 h 13750954"/>
              <a:gd name="connsiteX2" fmla="*/ 13524196 w 13538051"/>
              <a:gd name="connsiteY2" fmla="*/ 13741527 h 13750954"/>
              <a:gd name="connsiteX3" fmla="*/ 0 w 13538051"/>
              <a:gd name="connsiteY3" fmla="*/ 13750954 h 13750954"/>
              <a:gd name="connsiteX4" fmla="*/ 3921408 w 13538051"/>
              <a:gd name="connsiteY4" fmla="*/ 11239 h 13750954"/>
              <a:gd name="connsiteX0" fmla="*/ 3959115 w 13575758"/>
              <a:gd name="connsiteY0" fmla="*/ 11239 h 13760381"/>
              <a:gd name="connsiteX1" fmla="*/ 13575758 w 13575758"/>
              <a:gd name="connsiteY1" fmla="*/ 0 h 13760381"/>
              <a:gd name="connsiteX2" fmla="*/ 13561903 w 13575758"/>
              <a:gd name="connsiteY2" fmla="*/ 13741527 h 13760381"/>
              <a:gd name="connsiteX3" fmla="*/ 0 w 13575758"/>
              <a:gd name="connsiteY3" fmla="*/ 13760381 h 13760381"/>
              <a:gd name="connsiteX4" fmla="*/ 3959115 w 13575758"/>
              <a:gd name="connsiteY4" fmla="*/ 11239 h 13760381"/>
              <a:gd name="connsiteX0" fmla="*/ 3949688 w 13575758"/>
              <a:gd name="connsiteY0" fmla="*/ 1812 h 13760381"/>
              <a:gd name="connsiteX1" fmla="*/ 13575758 w 13575758"/>
              <a:gd name="connsiteY1" fmla="*/ 0 h 13760381"/>
              <a:gd name="connsiteX2" fmla="*/ 13561903 w 13575758"/>
              <a:gd name="connsiteY2" fmla="*/ 13741527 h 13760381"/>
              <a:gd name="connsiteX3" fmla="*/ 0 w 13575758"/>
              <a:gd name="connsiteY3" fmla="*/ 13760381 h 13760381"/>
              <a:gd name="connsiteX4" fmla="*/ 3949688 w 13575758"/>
              <a:gd name="connsiteY4" fmla="*/ 1812 h 13760381"/>
              <a:gd name="connsiteX0" fmla="*/ 3949688 w 13561907"/>
              <a:gd name="connsiteY0" fmla="*/ 0 h 13758569"/>
              <a:gd name="connsiteX1" fmla="*/ 9577916 w 13561907"/>
              <a:gd name="connsiteY1" fmla="*/ 1274095 h 13758569"/>
              <a:gd name="connsiteX2" fmla="*/ 13561903 w 13561907"/>
              <a:gd name="connsiteY2" fmla="*/ 13739715 h 13758569"/>
              <a:gd name="connsiteX3" fmla="*/ 0 w 13561907"/>
              <a:gd name="connsiteY3" fmla="*/ 13758569 h 13758569"/>
              <a:gd name="connsiteX4" fmla="*/ 3949688 w 13561907"/>
              <a:gd name="connsiteY4" fmla="*/ 0 h 13758569"/>
              <a:gd name="connsiteX0" fmla="*/ 3949688 w 13561905"/>
              <a:gd name="connsiteY0" fmla="*/ 23077 h 13781646"/>
              <a:gd name="connsiteX1" fmla="*/ 8195684 w 13561905"/>
              <a:gd name="connsiteY1" fmla="*/ 0 h 13781646"/>
              <a:gd name="connsiteX2" fmla="*/ 13561903 w 13561905"/>
              <a:gd name="connsiteY2" fmla="*/ 13762792 h 13781646"/>
              <a:gd name="connsiteX3" fmla="*/ 0 w 13561905"/>
              <a:gd name="connsiteY3" fmla="*/ 13781646 h 13781646"/>
              <a:gd name="connsiteX4" fmla="*/ 3949688 w 13561905"/>
              <a:gd name="connsiteY4" fmla="*/ 23077 h 13781646"/>
              <a:gd name="connsiteX0" fmla="*/ 3949688 w 8195684"/>
              <a:gd name="connsiteY0" fmla="*/ 23077 h 13781646"/>
              <a:gd name="connsiteX1" fmla="*/ 8195684 w 8195684"/>
              <a:gd name="connsiteY1" fmla="*/ 0 h 13781646"/>
              <a:gd name="connsiteX2" fmla="*/ 7097308 w 8195684"/>
              <a:gd name="connsiteY2" fmla="*/ 12720801 h 13781646"/>
              <a:gd name="connsiteX3" fmla="*/ 0 w 8195684"/>
              <a:gd name="connsiteY3" fmla="*/ 13781646 h 13781646"/>
              <a:gd name="connsiteX4" fmla="*/ 3949688 w 8195684"/>
              <a:gd name="connsiteY4" fmla="*/ 23077 h 13781646"/>
              <a:gd name="connsiteX0" fmla="*/ 3949688 w 8224749"/>
              <a:gd name="connsiteY0" fmla="*/ 23077 h 13805322"/>
              <a:gd name="connsiteX1" fmla="*/ 8195684 w 8224749"/>
              <a:gd name="connsiteY1" fmla="*/ 0 h 13805322"/>
              <a:gd name="connsiteX2" fmla="*/ 8224359 w 8224749"/>
              <a:gd name="connsiteY2" fmla="*/ 13805322 h 13805322"/>
              <a:gd name="connsiteX3" fmla="*/ 0 w 8224749"/>
              <a:gd name="connsiteY3" fmla="*/ 13781646 h 13805322"/>
              <a:gd name="connsiteX4" fmla="*/ 3949688 w 8224749"/>
              <a:gd name="connsiteY4" fmla="*/ 23077 h 13805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24749" h="13805322">
                <a:moveTo>
                  <a:pt x="3949688" y="23077"/>
                </a:moveTo>
                <a:lnTo>
                  <a:pt x="8195684" y="0"/>
                </a:lnTo>
                <a:cubicBezTo>
                  <a:pt x="8191066" y="4580509"/>
                  <a:pt x="8228977" y="9224813"/>
                  <a:pt x="8224359" y="13805322"/>
                </a:cubicBezTo>
                <a:lnTo>
                  <a:pt x="0" y="13781646"/>
                </a:lnTo>
                <a:lnTo>
                  <a:pt x="3949688" y="23077"/>
                </a:lnTo>
                <a:close/>
              </a:path>
            </a:pathLst>
          </a:custGeom>
          <a:noFill/>
        </p:spPr>
        <p:txBody>
          <a:bodyPr anchor="ctr"/>
          <a:lstStyle>
            <a:lvl1pPr algn="ctr">
              <a:defRPr/>
            </a:lvl1pPr>
          </a:lstStyle>
          <a:p>
            <a:r>
              <a:rPr lang="nl-NL"/>
              <a:t>Klik op het pictogram als u een afbeelding wilt toevoegen</a:t>
            </a:r>
          </a:p>
        </p:txBody>
      </p:sp>
      <p:sp>
        <p:nvSpPr>
          <p:cNvPr id="16" name="Titel">
            <a:extLst>
              <a:ext uri="{FF2B5EF4-FFF2-40B4-BE49-F238E27FC236}">
                <a16:creationId xmlns:a16="http://schemas.microsoft.com/office/drawing/2014/main" id="{A6E3C1C0-BE16-A041-BFF1-581A9C25E1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3684" y="1247903"/>
            <a:ext cx="7515454" cy="64395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nl-NL"/>
              <a:t>Klik om stijl van de titel te bewerken</a:t>
            </a:r>
            <a:endParaRPr lang="en-US"/>
          </a:p>
        </p:txBody>
      </p:sp>
      <p:sp>
        <p:nvSpPr>
          <p:cNvPr id="15" name="Bovenkop">
            <a:extLst>
              <a:ext uri="{FF2B5EF4-FFF2-40B4-BE49-F238E27FC236}">
                <a16:creationId xmlns:a16="http://schemas.microsoft.com/office/drawing/2014/main" id="{E22281ED-6E2C-E14A-8AC4-9866DA42B6C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4464" y="724995"/>
            <a:ext cx="7483412" cy="473402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699" b="0" i="0" u="sng">
                <a:latin typeface="Roboto Medium" panose="02000000000000000000" pitchFamily="2" charset="0"/>
                <a:ea typeface="Roboto Medium" panose="02000000000000000000" pitchFamily="2" charset="0"/>
              </a:defRPr>
            </a:lvl1pPr>
          </a:lstStyle>
          <a:p>
            <a:pPr lvl="0"/>
            <a:r>
              <a:rPr lang="nl-NL" err="1"/>
              <a:t>Placeholder</a:t>
            </a:r>
            <a:r>
              <a:rPr lang="nl-NL"/>
              <a:t> bovenkop</a:t>
            </a:r>
          </a:p>
        </p:txBody>
      </p:sp>
    </p:spTree>
    <p:extLst>
      <p:ext uri="{BB962C8B-B14F-4D97-AF65-F5344CB8AC3E}">
        <p14:creationId xmlns:p14="http://schemas.microsoft.com/office/powerpoint/2010/main" val="1779590870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dia-2koloms-GRO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Vlak schuine baan lichte tint">
            <a:extLst>
              <a:ext uri="{FF2B5EF4-FFF2-40B4-BE49-F238E27FC236}">
                <a16:creationId xmlns:a16="http://schemas.microsoft.com/office/drawing/2014/main" id="{C7CD140F-5117-4F46-BD75-BD6655EF989F}"/>
              </a:ext>
            </a:extLst>
          </p:cNvPr>
          <p:cNvSpPr>
            <a:spLocks noChangeAspect="1"/>
          </p:cNvSpPr>
          <p:nvPr userDrawn="1"/>
        </p:nvSpPr>
        <p:spPr>
          <a:xfrm flipH="1">
            <a:off x="11057730" y="2898199"/>
            <a:ext cx="1134271" cy="3959802"/>
          </a:xfrm>
          <a:prstGeom prst="rtTriangle">
            <a:avLst/>
          </a:prstGeom>
          <a:solidFill>
            <a:srgbClr val="D5E0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450"/>
          </a:p>
        </p:txBody>
      </p:sp>
      <p:sp>
        <p:nvSpPr>
          <p:cNvPr id="13" name="Vlak schuine baan midden tint">
            <a:extLst>
              <a:ext uri="{FF2B5EF4-FFF2-40B4-BE49-F238E27FC236}">
                <a16:creationId xmlns:a16="http://schemas.microsoft.com/office/drawing/2014/main" id="{71C36237-F56F-2746-90CC-40F0CED93407}"/>
              </a:ext>
            </a:extLst>
          </p:cNvPr>
          <p:cNvSpPr>
            <a:spLocks noChangeAspect="1"/>
          </p:cNvSpPr>
          <p:nvPr userDrawn="1"/>
        </p:nvSpPr>
        <p:spPr>
          <a:xfrm flipH="1">
            <a:off x="11547443" y="4595248"/>
            <a:ext cx="648158" cy="2262753"/>
          </a:xfrm>
          <a:prstGeom prst="rtTriangle">
            <a:avLst/>
          </a:prstGeom>
          <a:solidFill>
            <a:srgbClr val="B1D2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450"/>
          </a:p>
        </p:txBody>
      </p:sp>
      <p:pic>
        <p:nvPicPr>
          <p:cNvPr id="18" name="Logo-W-rond-geelwit">
            <a:extLst>
              <a:ext uri="{FF2B5EF4-FFF2-40B4-BE49-F238E27FC236}">
                <a16:creationId xmlns:a16="http://schemas.microsoft.com/office/drawing/2014/main" id="{3914B618-E6BD-F149-8FD0-570EE1C7989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8251" y="6316618"/>
            <a:ext cx="444535" cy="444593"/>
          </a:xfrm>
          <a:prstGeom prst="rect">
            <a:avLst/>
          </a:prstGeom>
        </p:spPr>
      </p:pic>
      <p:sp>
        <p:nvSpPr>
          <p:cNvPr id="5" name="Voettekst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numm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61A81-E545-3C41-97A5-08DA8ED0F4C4}" type="slidenum">
              <a:rPr lang="nl-NL" smtClean="0"/>
              <a:t>‹#›</a:t>
            </a:fld>
            <a:endParaRPr lang="nl-NL"/>
          </a:p>
        </p:txBody>
      </p:sp>
      <p:sp>
        <p:nvSpPr>
          <p:cNvPr id="10" name="Inhoud 2">
            <a:extLst>
              <a:ext uri="{FF2B5EF4-FFF2-40B4-BE49-F238E27FC236}">
                <a16:creationId xmlns:a16="http://schemas.microsoft.com/office/drawing/2014/main" id="{DCF58E73-AC61-3948-8593-897AA801EB7E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095999" y="1932551"/>
            <a:ext cx="5021657" cy="4200455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3" name="Inhoud 1"/>
          <p:cNvSpPr>
            <a:spLocks noGrp="1"/>
          </p:cNvSpPr>
          <p:nvPr>
            <p:ph idx="1"/>
          </p:nvPr>
        </p:nvSpPr>
        <p:spPr>
          <a:xfrm>
            <a:off x="614946" y="1932551"/>
            <a:ext cx="5021656" cy="4200455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16" name="Titel">
            <a:extLst>
              <a:ext uri="{FF2B5EF4-FFF2-40B4-BE49-F238E27FC236}">
                <a16:creationId xmlns:a16="http://schemas.microsoft.com/office/drawing/2014/main" id="{A6E3C1C0-BE16-A041-BFF1-581A9C25E1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3685" y="1247904"/>
            <a:ext cx="10523973" cy="63514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nl-NL"/>
              <a:t>Klik om stijl van de titel te bewerken</a:t>
            </a:r>
            <a:endParaRPr lang="en-US"/>
          </a:p>
        </p:txBody>
      </p:sp>
      <p:sp>
        <p:nvSpPr>
          <p:cNvPr id="15" name="Bovenkop">
            <a:extLst>
              <a:ext uri="{FF2B5EF4-FFF2-40B4-BE49-F238E27FC236}">
                <a16:creationId xmlns:a16="http://schemas.microsoft.com/office/drawing/2014/main" id="{E22281ED-6E2C-E14A-8AC4-9866DA42B6C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4464" y="724995"/>
            <a:ext cx="10513193" cy="473402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698" b="0" i="0" u="sng">
                <a:latin typeface="Roboto Medium" panose="02000000000000000000" pitchFamily="2" charset="0"/>
                <a:ea typeface="Roboto Medium" panose="02000000000000000000" pitchFamily="2" charset="0"/>
              </a:defRPr>
            </a:lvl1pPr>
          </a:lstStyle>
          <a:p>
            <a:pPr lvl="0"/>
            <a:r>
              <a:rPr lang="nl-NL" err="1"/>
              <a:t>Placeholder</a:t>
            </a:r>
            <a:r>
              <a:rPr lang="nl-NL"/>
              <a:t> bovenkop</a:t>
            </a:r>
          </a:p>
        </p:txBody>
      </p:sp>
    </p:spTree>
    <p:extLst>
      <p:ext uri="{BB962C8B-B14F-4D97-AF65-F5344CB8AC3E}">
        <p14:creationId xmlns:p14="http://schemas.microsoft.com/office/powerpoint/2010/main" val="1052138887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dia-2koloms-ROZ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Vlak schuine baan lichte tint">
            <a:extLst>
              <a:ext uri="{FF2B5EF4-FFF2-40B4-BE49-F238E27FC236}">
                <a16:creationId xmlns:a16="http://schemas.microsoft.com/office/drawing/2014/main" id="{EF00CBBE-1E1D-A749-B840-5F38DFD49F61}"/>
              </a:ext>
            </a:extLst>
          </p:cNvPr>
          <p:cNvSpPr>
            <a:spLocks noChangeAspect="1"/>
          </p:cNvSpPr>
          <p:nvPr userDrawn="1"/>
        </p:nvSpPr>
        <p:spPr>
          <a:xfrm flipH="1">
            <a:off x="11057730" y="2898199"/>
            <a:ext cx="1134271" cy="3959802"/>
          </a:xfrm>
          <a:prstGeom prst="rtTriangle">
            <a:avLst/>
          </a:prstGeom>
          <a:solidFill>
            <a:srgbClr val="F28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450"/>
          </a:p>
        </p:txBody>
      </p:sp>
      <p:sp>
        <p:nvSpPr>
          <p:cNvPr id="13" name="Vlak schuine baan midden tint">
            <a:extLst>
              <a:ext uri="{FF2B5EF4-FFF2-40B4-BE49-F238E27FC236}">
                <a16:creationId xmlns:a16="http://schemas.microsoft.com/office/drawing/2014/main" id="{9A4B76DF-C00B-864C-A857-F6E6E51518C9}"/>
              </a:ext>
            </a:extLst>
          </p:cNvPr>
          <p:cNvSpPr>
            <a:spLocks noChangeAspect="1"/>
          </p:cNvSpPr>
          <p:nvPr userDrawn="1"/>
        </p:nvSpPr>
        <p:spPr>
          <a:xfrm flipH="1">
            <a:off x="11547443" y="4595248"/>
            <a:ext cx="648158" cy="2262753"/>
          </a:xfrm>
          <a:prstGeom prst="rtTriangle">
            <a:avLst/>
          </a:prstGeom>
          <a:solidFill>
            <a:srgbClr val="F166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450"/>
          </a:p>
        </p:txBody>
      </p:sp>
      <p:pic>
        <p:nvPicPr>
          <p:cNvPr id="18" name="Logo-W-rond-geelwit">
            <a:extLst>
              <a:ext uri="{FF2B5EF4-FFF2-40B4-BE49-F238E27FC236}">
                <a16:creationId xmlns:a16="http://schemas.microsoft.com/office/drawing/2014/main" id="{3914B618-E6BD-F149-8FD0-570EE1C7989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8251" y="6316618"/>
            <a:ext cx="444535" cy="444593"/>
          </a:xfrm>
          <a:prstGeom prst="rect">
            <a:avLst/>
          </a:prstGeom>
        </p:spPr>
      </p:pic>
      <p:sp>
        <p:nvSpPr>
          <p:cNvPr id="5" name="Voettekst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numm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61A81-E545-3C41-97A5-08DA8ED0F4C4}" type="slidenum">
              <a:rPr lang="nl-NL" smtClean="0"/>
              <a:t>‹#›</a:t>
            </a:fld>
            <a:endParaRPr lang="nl-NL"/>
          </a:p>
        </p:txBody>
      </p:sp>
      <p:sp>
        <p:nvSpPr>
          <p:cNvPr id="10" name="Inhoud 2">
            <a:extLst>
              <a:ext uri="{FF2B5EF4-FFF2-40B4-BE49-F238E27FC236}">
                <a16:creationId xmlns:a16="http://schemas.microsoft.com/office/drawing/2014/main" id="{DCF58E73-AC61-3948-8593-897AA801EB7E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095999" y="1915703"/>
            <a:ext cx="5021657" cy="4217303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3" name="Inhoud 1"/>
          <p:cNvSpPr>
            <a:spLocks noGrp="1"/>
          </p:cNvSpPr>
          <p:nvPr>
            <p:ph idx="1"/>
          </p:nvPr>
        </p:nvSpPr>
        <p:spPr>
          <a:xfrm>
            <a:off x="614946" y="1915703"/>
            <a:ext cx="5021656" cy="4217303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16" name="Titel">
            <a:extLst>
              <a:ext uri="{FF2B5EF4-FFF2-40B4-BE49-F238E27FC236}">
                <a16:creationId xmlns:a16="http://schemas.microsoft.com/office/drawing/2014/main" id="{A6E3C1C0-BE16-A041-BFF1-581A9C25E1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3685" y="1247904"/>
            <a:ext cx="10523973" cy="61829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nl-NL"/>
              <a:t>Klik om stijl van de titel te bewerken</a:t>
            </a:r>
            <a:endParaRPr lang="en-US"/>
          </a:p>
        </p:txBody>
      </p:sp>
      <p:sp>
        <p:nvSpPr>
          <p:cNvPr id="15" name="Bovenkop">
            <a:extLst>
              <a:ext uri="{FF2B5EF4-FFF2-40B4-BE49-F238E27FC236}">
                <a16:creationId xmlns:a16="http://schemas.microsoft.com/office/drawing/2014/main" id="{E22281ED-6E2C-E14A-8AC4-9866DA42B6C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4464" y="724995"/>
            <a:ext cx="10513193" cy="473402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698" b="0" i="0" u="sng">
                <a:latin typeface="Roboto Medium" panose="02000000000000000000" pitchFamily="2" charset="0"/>
                <a:ea typeface="Roboto Medium" panose="02000000000000000000" pitchFamily="2" charset="0"/>
              </a:defRPr>
            </a:lvl1pPr>
          </a:lstStyle>
          <a:p>
            <a:pPr lvl="0"/>
            <a:r>
              <a:rPr lang="nl-NL" err="1"/>
              <a:t>Placeholder</a:t>
            </a:r>
            <a:r>
              <a:rPr lang="nl-NL"/>
              <a:t> bovenkop</a:t>
            </a:r>
          </a:p>
        </p:txBody>
      </p:sp>
    </p:spTree>
    <p:extLst>
      <p:ext uri="{BB962C8B-B14F-4D97-AF65-F5344CB8AC3E}">
        <p14:creationId xmlns:p14="http://schemas.microsoft.com/office/powerpoint/2010/main" val="208220538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elddia-GE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Vlak schuine baan lichte tint">
            <a:extLst>
              <a:ext uri="{FF2B5EF4-FFF2-40B4-BE49-F238E27FC236}">
                <a16:creationId xmlns:a16="http://schemas.microsoft.com/office/drawing/2014/main" id="{4BBEF99B-6617-E345-B21A-06C41B4770A1}"/>
              </a:ext>
            </a:extLst>
          </p:cNvPr>
          <p:cNvSpPr>
            <a:spLocks noChangeAspect="1"/>
          </p:cNvSpPr>
          <p:nvPr userDrawn="1"/>
        </p:nvSpPr>
        <p:spPr>
          <a:xfrm rot="10800000" flipH="1">
            <a:off x="0" y="-12763"/>
            <a:ext cx="1731902" cy="6046165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450"/>
          </a:p>
        </p:txBody>
      </p:sp>
      <p:sp>
        <p:nvSpPr>
          <p:cNvPr id="12" name="Vlak schuine baan midden tint">
            <a:extLst>
              <a:ext uri="{FF2B5EF4-FFF2-40B4-BE49-F238E27FC236}">
                <a16:creationId xmlns:a16="http://schemas.microsoft.com/office/drawing/2014/main" id="{D46EC306-2C88-DA47-A03E-282D90B11D6A}"/>
              </a:ext>
            </a:extLst>
          </p:cNvPr>
          <p:cNvSpPr>
            <a:spLocks noChangeAspect="1"/>
          </p:cNvSpPr>
          <p:nvPr userDrawn="1"/>
        </p:nvSpPr>
        <p:spPr>
          <a:xfrm flipH="1">
            <a:off x="10218148" y="-32823"/>
            <a:ext cx="1973852" cy="6890823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450"/>
          </a:p>
        </p:txBody>
      </p:sp>
      <p:sp>
        <p:nvSpPr>
          <p:cNvPr id="13" name="Vlak schuine baan donkere tint">
            <a:extLst>
              <a:ext uri="{FF2B5EF4-FFF2-40B4-BE49-F238E27FC236}">
                <a16:creationId xmlns:a16="http://schemas.microsoft.com/office/drawing/2014/main" id="{97CC70D8-45D2-4643-9521-4E8A3B2B439F}"/>
              </a:ext>
            </a:extLst>
          </p:cNvPr>
          <p:cNvSpPr>
            <a:spLocks noChangeAspect="1"/>
          </p:cNvSpPr>
          <p:nvPr userDrawn="1"/>
        </p:nvSpPr>
        <p:spPr>
          <a:xfrm flipH="1">
            <a:off x="11268171" y="3620300"/>
            <a:ext cx="927429" cy="3237701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450"/>
          </a:p>
        </p:txBody>
      </p:sp>
      <p:pic>
        <p:nvPicPr>
          <p:cNvPr id="10" name="Logo W rond witgeel">
            <a:extLst>
              <a:ext uri="{FF2B5EF4-FFF2-40B4-BE49-F238E27FC236}">
                <a16:creationId xmlns:a16="http://schemas.microsoft.com/office/drawing/2014/main" id="{6985607C-74B6-9341-A629-EF93B0104D4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038970" y="6316618"/>
            <a:ext cx="444535" cy="444593"/>
          </a:xfrm>
          <a:prstGeom prst="rect">
            <a:avLst/>
          </a:prstGeom>
        </p:spPr>
      </p:pic>
      <p:sp>
        <p:nvSpPr>
          <p:cNvPr id="11" name="Tijdelijke aanduiding afbeelding">
            <a:extLst>
              <a:ext uri="{FF2B5EF4-FFF2-40B4-BE49-F238E27FC236}">
                <a16:creationId xmlns:a16="http://schemas.microsoft.com/office/drawing/2014/main" id="{F22425E0-A088-334C-AE2D-918E836CAD4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24406" y="-12763"/>
            <a:ext cx="12219525" cy="6890823"/>
          </a:xfrm>
          <a:custGeom>
            <a:avLst/>
            <a:gdLst>
              <a:gd name="connsiteX0" fmla="*/ 0 w 12650788"/>
              <a:gd name="connsiteY0" fmla="*/ 0 h 13730288"/>
              <a:gd name="connsiteX1" fmla="*/ 10542281 w 12650788"/>
              <a:gd name="connsiteY1" fmla="*/ 0 h 13730288"/>
              <a:gd name="connsiteX2" fmla="*/ 12650788 w 12650788"/>
              <a:gd name="connsiteY2" fmla="*/ 2108507 h 13730288"/>
              <a:gd name="connsiteX3" fmla="*/ 12650788 w 12650788"/>
              <a:gd name="connsiteY3" fmla="*/ 13730288 h 13730288"/>
              <a:gd name="connsiteX4" fmla="*/ 0 w 12650788"/>
              <a:gd name="connsiteY4" fmla="*/ 13730288 h 13730288"/>
              <a:gd name="connsiteX5" fmla="*/ 0 w 12650788"/>
              <a:gd name="connsiteY5" fmla="*/ 0 h 13730288"/>
              <a:gd name="connsiteX0" fmla="*/ 3048000 w 12650788"/>
              <a:gd name="connsiteY0" fmla="*/ 0 h 13730288"/>
              <a:gd name="connsiteX1" fmla="*/ 10542281 w 12650788"/>
              <a:gd name="connsiteY1" fmla="*/ 0 h 13730288"/>
              <a:gd name="connsiteX2" fmla="*/ 12650788 w 12650788"/>
              <a:gd name="connsiteY2" fmla="*/ 2108507 h 13730288"/>
              <a:gd name="connsiteX3" fmla="*/ 12650788 w 12650788"/>
              <a:gd name="connsiteY3" fmla="*/ 13730288 h 13730288"/>
              <a:gd name="connsiteX4" fmla="*/ 0 w 12650788"/>
              <a:gd name="connsiteY4" fmla="*/ 13730288 h 13730288"/>
              <a:gd name="connsiteX5" fmla="*/ 3048000 w 12650788"/>
              <a:gd name="connsiteY5" fmla="*/ 0 h 13730288"/>
              <a:gd name="connsiteX0" fmla="*/ 3906982 w 13509770"/>
              <a:gd name="connsiteY0" fmla="*/ 0 h 13730288"/>
              <a:gd name="connsiteX1" fmla="*/ 11401263 w 13509770"/>
              <a:gd name="connsiteY1" fmla="*/ 0 h 13730288"/>
              <a:gd name="connsiteX2" fmla="*/ 13509770 w 13509770"/>
              <a:gd name="connsiteY2" fmla="*/ 2108507 h 13730288"/>
              <a:gd name="connsiteX3" fmla="*/ 13509770 w 13509770"/>
              <a:gd name="connsiteY3" fmla="*/ 13730288 h 13730288"/>
              <a:gd name="connsiteX4" fmla="*/ 0 w 13509770"/>
              <a:gd name="connsiteY4" fmla="*/ 13702579 h 13730288"/>
              <a:gd name="connsiteX5" fmla="*/ 3906982 w 13509770"/>
              <a:gd name="connsiteY5" fmla="*/ 0 h 13730288"/>
              <a:gd name="connsiteX0" fmla="*/ 3893128 w 13495916"/>
              <a:gd name="connsiteY0" fmla="*/ 0 h 13730288"/>
              <a:gd name="connsiteX1" fmla="*/ 11387409 w 13495916"/>
              <a:gd name="connsiteY1" fmla="*/ 0 h 13730288"/>
              <a:gd name="connsiteX2" fmla="*/ 13495916 w 13495916"/>
              <a:gd name="connsiteY2" fmla="*/ 2108507 h 13730288"/>
              <a:gd name="connsiteX3" fmla="*/ 13495916 w 13495916"/>
              <a:gd name="connsiteY3" fmla="*/ 13730288 h 13730288"/>
              <a:gd name="connsiteX4" fmla="*/ 0 w 13495916"/>
              <a:gd name="connsiteY4" fmla="*/ 13730288 h 13730288"/>
              <a:gd name="connsiteX5" fmla="*/ 3893128 w 13495916"/>
              <a:gd name="connsiteY5" fmla="*/ 0 h 13730288"/>
              <a:gd name="connsiteX0" fmla="*/ 3893128 w 13509771"/>
              <a:gd name="connsiteY0" fmla="*/ 11239 h 13741527"/>
              <a:gd name="connsiteX1" fmla="*/ 11387409 w 13509771"/>
              <a:gd name="connsiteY1" fmla="*/ 11239 h 13741527"/>
              <a:gd name="connsiteX2" fmla="*/ 13509771 w 13509771"/>
              <a:gd name="connsiteY2" fmla="*/ 0 h 13741527"/>
              <a:gd name="connsiteX3" fmla="*/ 13495916 w 13509771"/>
              <a:gd name="connsiteY3" fmla="*/ 13741527 h 13741527"/>
              <a:gd name="connsiteX4" fmla="*/ 0 w 13509771"/>
              <a:gd name="connsiteY4" fmla="*/ 13741527 h 13741527"/>
              <a:gd name="connsiteX5" fmla="*/ 3893128 w 13509771"/>
              <a:gd name="connsiteY5" fmla="*/ 11239 h 13741527"/>
              <a:gd name="connsiteX0" fmla="*/ 3893128 w 13509771"/>
              <a:gd name="connsiteY0" fmla="*/ 11239 h 13741527"/>
              <a:gd name="connsiteX1" fmla="*/ 13509771 w 13509771"/>
              <a:gd name="connsiteY1" fmla="*/ 0 h 13741527"/>
              <a:gd name="connsiteX2" fmla="*/ 13495916 w 13509771"/>
              <a:gd name="connsiteY2" fmla="*/ 13741527 h 13741527"/>
              <a:gd name="connsiteX3" fmla="*/ 0 w 13509771"/>
              <a:gd name="connsiteY3" fmla="*/ 13741527 h 13741527"/>
              <a:gd name="connsiteX4" fmla="*/ 3893128 w 13509771"/>
              <a:gd name="connsiteY4" fmla="*/ 11239 h 13741527"/>
              <a:gd name="connsiteX0" fmla="*/ 3921408 w 13538051"/>
              <a:gd name="connsiteY0" fmla="*/ 11239 h 13750954"/>
              <a:gd name="connsiteX1" fmla="*/ 13538051 w 13538051"/>
              <a:gd name="connsiteY1" fmla="*/ 0 h 13750954"/>
              <a:gd name="connsiteX2" fmla="*/ 13524196 w 13538051"/>
              <a:gd name="connsiteY2" fmla="*/ 13741527 h 13750954"/>
              <a:gd name="connsiteX3" fmla="*/ 0 w 13538051"/>
              <a:gd name="connsiteY3" fmla="*/ 13750954 h 13750954"/>
              <a:gd name="connsiteX4" fmla="*/ 3921408 w 13538051"/>
              <a:gd name="connsiteY4" fmla="*/ 11239 h 13750954"/>
              <a:gd name="connsiteX0" fmla="*/ 3959115 w 13575758"/>
              <a:gd name="connsiteY0" fmla="*/ 11239 h 13760381"/>
              <a:gd name="connsiteX1" fmla="*/ 13575758 w 13575758"/>
              <a:gd name="connsiteY1" fmla="*/ 0 h 13760381"/>
              <a:gd name="connsiteX2" fmla="*/ 13561903 w 13575758"/>
              <a:gd name="connsiteY2" fmla="*/ 13741527 h 13760381"/>
              <a:gd name="connsiteX3" fmla="*/ 0 w 13575758"/>
              <a:gd name="connsiteY3" fmla="*/ 13760381 h 13760381"/>
              <a:gd name="connsiteX4" fmla="*/ 3959115 w 13575758"/>
              <a:gd name="connsiteY4" fmla="*/ 11239 h 13760381"/>
              <a:gd name="connsiteX0" fmla="*/ 3949688 w 13575758"/>
              <a:gd name="connsiteY0" fmla="*/ 1812 h 13760381"/>
              <a:gd name="connsiteX1" fmla="*/ 13575758 w 13575758"/>
              <a:gd name="connsiteY1" fmla="*/ 0 h 13760381"/>
              <a:gd name="connsiteX2" fmla="*/ 13561903 w 13575758"/>
              <a:gd name="connsiteY2" fmla="*/ 13741527 h 13760381"/>
              <a:gd name="connsiteX3" fmla="*/ 0 w 13575758"/>
              <a:gd name="connsiteY3" fmla="*/ 13760381 h 13760381"/>
              <a:gd name="connsiteX4" fmla="*/ 3949688 w 13575758"/>
              <a:gd name="connsiteY4" fmla="*/ 1812 h 13760381"/>
              <a:gd name="connsiteX0" fmla="*/ 3949688 w 25271572"/>
              <a:gd name="connsiteY0" fmla="*/ 1812 h 13760381"/>
              <a:gd name="connsiteX1" fmla="*/ 25271572 w 25271572"/>
              <a:gd name="connsiteY1" fmla="*/ 0 h 13760381"/>
              <a:gd name="connsiteX2" fmla="*/ 13561903 w 25271572"/>
              <a:gd name="connsiteY2" fmla="*/ 13741527 h 13760381"/>
              <a:gd name="connsiteX3" fmla="*/ 0 w 25271572"/>
              <a:gd name="connsiteY3" fmla="*/ 13760381 h 13760381"/>
              <a:gd name="connsiteX4" fmla="*/ 3949688 w 25271572"/>
              <a:gd name="connsiteY4" fmla="*/ 1812 h 13760381"/>
              <a:gd name="connsiteX0" fmla="*/ 3949688 w 25271572"/>
              <a:gd name="connsiteY0" fmla="*/ 1812 h 13760381"/>
              <a:gd name="connsiteX1" fmla="*/ 25271572 w 25271572"/>
              <a:gd name="connsiteY1" fmla="*/ 0 h 13760381"/>
              <a:gd name="connsiteX2" fmla="*/ 13561903 w 25271572"/>
              <a:gd name="connsiteY2" fmla="*/ 13741527 h 13760381"/>
              <a:gd name="connsiteX3" fmla="*/ 0 w 25271572"/>
              <a:gd name="connsiteY3" fmla="*/ 13760381 h 13760381"/>
              <a:gd name="connsiteX4" fmla="*/ 3949688 w 25271572"/>
              <a:gd name="connsiteY4" fmla="*/ 1812 h 13760381"/>
              <a:gd name="connsiteX0" fmla="*/ 3949688 w 25271572"/>
              <a:gd name="connsiteY0" fmla="*/ 1812 h 13762792"/>
              <a:gd name="connsiteX1" fmla="*/ 25271572 w 25271572"/>
              <a:gd name="connsiteY1" fmla="*/ 0 h 13762792"/>
              <a:gd name="connsiteX2" fmla="*/ 21323671 w 25271572"/>
              <a:gd name="connsiteY2" fmla="*/ 13762792 h 13762792"/>
              <a:gd name="connsiteX3" fmla="*/ 0 w 25271572"/>
              <a:gd name="connsiteY3" fmla="*/ 13760381 h 13762792"/>
              <a:gd name="connsiteX4" fmla="*/ 3949688 w 25271572"/>
              <a:gd name="connsiteY4" fmla="*/ 1812 h 13762792"/>
              <a:gd name="connsiteX0" fmla="*/ 3949688 w 25271572"/>
              <a:gd name="connsiteY0" fmla="*/ 1812 h 13762792"/>
              <a:gd name="connsiteX1" fmla="*/ 25271572 w 25271572"/>
              <a:gd name="connsiteY1" fmla="*/ 0 h 13762792"/>
              <a:gd name="connsiteX2" fmla="*/ 21323671 w 25271572"/>
              <a:gd name="connsiteY2" fmla="*/ 13762792 h 13762792"/>
              <a:gd name="connsiteX3" fmla="*/ 0 w 25271572"/>
              <a:gd name="connsiteY3" fmla="*/ 13760381 h 13762792"/>
              <a:gd name="connsiteX4" fmla="*/ 3949688 w 25271572"/>
              <a:gd name="connsiteY4" fmla="*/ 1812 h 13762792"/>
              <a:gd name="connsiteX0" fmla="*/ 3949688 w 25271572"/>
              <a:gd name="connsiteY0" fmla="*/ 1812 h 13762792"/>
              <a:gd name="connsiteX1" fmla="*/ 25271572 w 25271572"/>
              <a:gd name="connsiteY1" fmla="*/ 0 h 13762792"/>
              <a:gd name="connsiteX2" fmla="*/ 21323671 w 25271572"/>
              <a:gd name="connsiteY2" fmla="*/ 13762792 h 13762792"/>
              <a:gd name="connsiteX3" fmla="*/ 0 w 25271572"/>
              <a:gd name="connsiteY3" fmla="*/ 13760381 h 13762792"/>
              <a:gd name="connsiteX4" fmla="*/ 644244 w 25271572"/>
              <a:gd name="connsiteY4" fmla="*/ 11466159 h 13762792"/>
              <a:gd name="connsiteX5" fmla="*/ 3949688 w 25271572"/>
              <a:gd name="connsiteY5" fmla="*/ 1812 h 13762792"/>
              <a:gd name="connsiteX0" fmla="*/ 3305444 w 24627328"/>
              <a:gd name="connsiteY0" fmla="*/ 1812 h 13762792"/>
              <a:gd name="connsiteX1" fmla="*/ 24627328 w 24627328"/>
              <a:gd name="connsiteY1" fmla="*/ 0 h 13762792"/>
              <a:gd name="connsiteX2" fmla="*/ 20679427 w 24627328"/>
              <a:gd name="connsiteY2" fmla="*/ 13762792 h 13762792"/>
              <a:gd name="connsiteX3" fmla="*/ 1014435 w 24627328"/>
              <a:gd name="connsiteY3" fmla="*/ 13611525 h 13762792"/>
              <a:gd name="connsiteX4" fmla="*/ 0 w 24627328"/>
              <a:gd name="connsiteY4" fmla="*/ 11466159 h 13762792"/>
              <a:gd name="connsiteX5" fmla="*/ 3305444 w 24627328"/>
              <a:gd name="connsiteY5" fmla="*/ 1812 h 13762792"/>
              <a:gd name="connsiteX0" fmla="*/ 3305444 w 24627328"/>
              <a:gd name="connsiteY0" fmla="*/ 1812 h 13781646"/>
              <a:gd name="connsiteX1" fmla="*/ 24627328 w 24627328"/>
              <a:gd name="connsiteY1" fmla="*/ 0 h 13781646"/>
              <a:gd name="connsiteX2" fmla="*/ 20679427 w 24627328"/>
              <a:gd name="connsiteY2" fmla="*/ 13762792 h 13781646"/>
              <a:gd name="connsiteX3" fmla="*/ 185096 w 24627328"/>
              <a:gd name="connsiteY3" fmla="*/ 13781646 h 13781646"/>
              <a:gd name="connsiteX4" fmla="*/ 0 w 24627328"/>
              <a:gd name="connsiteY4" fmla="*/ 11466159 h 13781646"/>
              <a:gd name="connsiteX5" fmla="*/ 3305444 w 24627328"/>
              <a:gd name="connsiteY5" fmla="*/ 1812 h 13781646"/>
              <a:gd name="connsiteX0" fmla="*/ 3120348 w 24442232"/>
              <a:gd name="connsiteY0" fmla="*/ 1812 h 13781646"/>
              <a:gd name="connsiteX1" fmla="*/ 24442232 w 24442232"/>
              <a:gd name="connsiteY1" fmla="*/ 0 h 13781646"/>
              <a:gd name="connsiteX2" fmla="*/ 20494331 w 24442232"/>
              <a:gd name="connsiteY2" fmla="*/ 13762792 h 13781646"/>
              <a:gd name="connsiteX3" fmla="*/ 0 w 24442232"/>
              <a:gd name="connsiteY3" fmla="*/ 13781646 h 13781646"/>
              <a:gd name="connsiteX4" fmla="*/ 346532 w 24442232"/>
              <a:gd name="connsiteY4" fmla="*/ 10955797 h 13781646"/>
              <a:gd name="connsiteX5" fmla="*/ 3120348 w 24442232"/>
              <a:gd name="connsiteY5" fmla="*/ 1812 h 13781646"/>
              <a:gd name="connsiteX0" fmla="*/ 3120348 w 24442232"/>
              <a:gd name="connsiteY0" fmla="*/ 1812 h 13781646"/>
              <a:gd name="connsiteX1" fmla="*/ 24442232 w 24442232"/>
              <a:gd name="connsiteY1" fmla="*/ 0 h 13781646"/>
              <a:gd name="connsiteX2" fmla="*/ 20494331 w 24442232"/>
              <a:gd name="connsiteY2" fmla="*/ 13762792 h 13781646"/>
              <a:gd name="connsiteX3" fmla="*/ 0 w 24442232"/>
              <a:gd name="connsiteY3" fmla="*/ 13781646 h 13781646"/>
              <a:gd name="connsiteX4" fmla="*/ 27556 w 24442232"/>
              <a:gd name="connsiteY4" fmla="*/ 10892002 h 13781646"/>
              <a:gd name="connsiteX5" fmla="*/ 3120348 w 24442232"/>
              <a:gd name="connsiteY5" fmla="*/ 1812 h 13781646"/>
              <a:gd name="connsiteX0" fmla="*/ 3120348 w 24442232"/>
              <a:gd name="connsiteY0" fmla="*/ 1812 h 13781646"/>
              <a:gd name="connsiteX1" fmla="*/ 24442232 w 24442232"/>
              <a:gd name="connsiteY1" fmla="*/ 0 h 13781646"/>
              <a:gd name="connsiteX2" fmla="*/ 20494331 w 24442232"/>
              <a:gd name="connsiteY2" fmla="*/ 13762792 h 13781646"/>
              <a:gd name="connsiteX3" fmla="*/ 0 w 24442232"/>
              <a:gd name="connsiteY3" fmla="*/ 13781646 h 13781646"/>
              <a:gd name="connsiteX4" fmla="*/ 27556 w 24442232"/>
              <a:gd name="connsiteY4" fmla="*/ 10892002 h 13781646"/>
              <a:gd name="connsiteX5" fmla="*/ 3120348 w 24442232"/>
              <a:gd name="connsiteY5" fmla="*/ 1812 h 13781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442232" h="13781646">
                <a:moveTo>
                  <a:pt x="3120348" y="1812"/>
                </a:moveTo>
                <a:lnTo>
                  <a:pt x="24442232" y="0"/>
                </a:lnTo>
                <a:cubicBezTo>
                  <a:pt x="23136896" y="4566332"/>
                  <a:pt x="21810298" y="9175195"/>
                  <a:pt x="20494331" y="13762792"/>
                </a:cubicBezTo>
                <a:lnTo>
                  <a:pt x="0" y="13781646"/>
                </a:lnTo>
                <a:lnTo>
                  <a:pt x="27556" y="10892002"/>
                </a:lnTo>
                <a:lnTo>
                  <a:pt x="3120348" y="1812"/>
                </a:lnTo>
                <a:close/>
              </a:path>
            </a:pathLst>
          </a:custGeom>
          <a:noFill/>
          <a:ln>
            <a:noFill/>
          </a:ln>
        </p:spPr>
        <p:txBody>
          <a:bodyPr anchor="ctr"/>
          <a:lstStyle>
            <a:lvl1pPr algn="ctr">
              <a:defRPr/>
            </a:lvl1pPr>
          </a:lstStyle>
          <a:p>
            <a:r>
              <a:rPr lang="nl-NL"/>
              <a:t>Klik op het pictogram als u een afbeelding wilt toevoegen</a:t>
            </a:r>
          </a:p>
        </p:txBody>
      </p:sp>
      <p:sp>
        <p:nvSpPr>
          <p:cNvPr id="3" name="Voettekst"/>
          <p:cNvSpPr>
            <a:spLocks noGrp="1"/>
          </p:cNvSpPr>
          <p:nvPr>
            <p:ph type="ftr" sz="quarter" idx="11"/>
          </p:nvPr>
        </p:nvSpPr>
        <p:spPr>
          <a:xfrm>
            <a:off x="1597821" y="6356352"/>
            <a:ext cx="3241785" cy="365125"/>
          </a:xfrm>
        </p:spPr>
        <p:txBody>
          <a:bodyPr/>
          <a:lstStyle/>
          <a:p>
            <a:endParaRPr lang="nl-NL"/>
          </a:p>
        </p:txBody>
      </p:sp>
      <p:sp>
        <p:nvSpPr>
          <p:cNvPr id="4" name="Slidenummer"/>
          <p:cNvSpPr>
            <a:spLocks noGrp="1"/>
          </p:cNvSpPr>
          <p:nvPr>
            <p:ph type="sldNum" sz="quarter" idx="12"/>
          </p:nvPr>
        </p:nvSpPr>
        <p:spPr>
          <a:xfrm>
            <a:off x="615520" y="6356352"/>
            <a:ext cx="803674" cy="365125"/>
          </a:xfrm>
        </p:spPr>
        <p:txBody>
          <a:bodyPr/>
          <a:lstStyle/>
          <a:p>
            <a:fld id="{B3761A81-E545-3C41-97A5-08DA8ED0F4C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2277918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elddia-BLAU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Vlak schuine baan lichte tint">
            <a:extLst>
              <a:ext uri="{FF2B5EF4-FFF2-40B4-BE49-F238E27FC236}">
                <a16:creationId xmlns:a16="http://schemas.microsoft.com/office/drawing/2014/main" id="{EA962603-A935-7D4C-8AFF-864F13BB71A4}"/>
              </a:ext>
            </a:extLst>
          </p:cNvPr>
          <p:cNvSpPr>
            <a:spLocks noChangeAspect="1"/>
          </p:cNvSpPr>
          <p:nvPr userDrawn="1"/>
        </p:nvSpPr>
        <p:spPr>
          <a:xfrm rot="10800000" flipH="1">
            <a:off x="0" y="-12763"/>
            <a:ext cx="1731902" cy="6046165"/>
          </a:xfrm>
          <a:prstGeom prst="rtTriangle">
            <a:avLst/>
          </a:prstGeom>
          <a:solidFill>
            <a:srgbClr val="84D0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450"/>
          </a:p>
        </p:txBody>
      </p:sp>
      <p:sp>
        <p:nvSpPr>
          <p:cNvPr id="13" name="Vlak schuine baan midden tint">
            <a:extLst>
              <a:ext uri="{FF2B5EF4-FFF2-40B4-BE49-F238E27FC236}">
                <a16:creationId xmlns:a16="http://schemas.microsoft.com/office/drawing/2014/main" id="{DB495978-F3B1-DE4E-A099-498414A04BB2}"/>
              </a:ext>
            </a:extLst>
          </p:cNvPr>
          <p:cNvSpPr>
            <a:spLocks noChangeAspect="1"/>
          </p:cNvSpPr>
          <p:nvPr userDrawn="1"/>
        </p:nvSpPr>
        <p:spPr>
          <a:xfrm flipH="1">
            <a:off x="10218148" y="-32823"/>
            <a:ext cx="1973852" cy="6890823"/>
          </a:xfrm>
          <a:prstGeom prst="rtTriangle">
            <a:avLst/>
          </a:prstGeom>
          <a:solidFill>
            <a:srgbClr val="1EBC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450"/>
          </a:p>
        </p:txBody>
      </p:sp>
      <p:sp>
        <p:nvSpPr>
          <p:cNvPr id="14" name="Vlak schuine baan donkere tint">
            <a:extLst>
              <a:ext uri="{FF2B5EF4-FFF2-40B4-BE49-F238E27FC236}">
                <a16:creationId xmlns:a16="http://schemas.microsoft.com/office/drawing/2014/main" id="{54413BCD-1F44-6045-AA8D-A73DD354C478}"/>
              </a:ext>
            </a:extLst>
          </p:cNvPr>
          <p:cNvSpPr>
            <a:spLocks noChangeAspect="1"/>
          </p:cNvSpPr>
          <p:nvPr userDrawn="1"/>
        </p:nvSpPr>
        <p:spPr>
          <a:xfrm flipH="1">
            <a:off x="11268171" y="3620300"/>
            <a:ext cx="927429" cy="3237701"/>
          </a:xfrm>
          <a:prstGeom prst="rtTriangle">
            <a:avLst/>
          </a:prstGeom>
          <a:solidFill>
            <a:srgbClr val="4594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450"/>
          </a:p>
        </p:txBody>
      </p:sp>
      <p:pic>
        <p:nvPicPr>
          <p:cNvPr id="10" name="Logo W rond witgeel">
            <a:extLst>
              <a:ext uri="{FF2B5EF4-FFF2-40B4-BE49-F238E27FC236}">
                <a16:creationId xmlns:a16="http://schemas.microsoft.com/office/drawing/2014/main" id="{6985607C-74B6-9341-A629-EF93B0104D4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038970" y="6316618"/>
            <a:ext cx="444535" cy="444593"/>
          </a:xfrm>
          <a:prstGeom prst="rect">
            <a:avLst/>
          </a:prstGeom>
        </p:spPr>
      </p:pic>
      <p:sp>
        <p:nvSpPr>
          <p:cNvPr id="11" name="Tijdelijke aanduiding afbeelding">
            <a:extLst>
              <a:ext uri="{FF2B5EF4-FFF2-40B4-BE49-F238E27FC236}">
                <a16:creationId xmlns:a16="http://schemas.microsoft.com/office/drawing/2014/main" id="{F22425E0-A088-334C-AE2D-918E836CAD4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24406" y="-12763"/>
            <a:ext cx="12219525" cy="6890823"/>
          </a:xfrm>
          <a:custGeom>
            <a:avLst/>
            <a:gdLst>
              <a:gd name="connsiteX0" fmla="*/ 0 w 12650788"/>
              <a:gd name="connsiteY0" fmla="*/ 0 h 13730288"/>
              <a:gd name="connsiteX1" fmla="*/ 10542281 w 12650788"/>
              <a:gd name="connsiteY1" fmla="*/ 0 h 13730288"/>
              <a:gd name="connsiteX2" fmla="*/ 12650788 w 12650788"/>
              <a:gd name="connsiteY2" fmla="*/ 2108507 h 13730288"/>
              <a:gd name="connsiteX3" fmla="*/ 12650788 w 12650788"/>
              <a:gd name="connsiteY3" fmla="*/ 13730288 h 13730288"/>
              <a:gd name="connsiteX4" fmla="*/ 0 w 12650788"/>
              <a:gd name="connsiteY4" fmla="*/ 13730288 h 13730288"/>
              <a:gd name="connsiteX5" fmla="*/ 0 w 12650788"/>
              <a:gd name="connsiteY5" fmla="*/ 0 h 13730288"/>
              <a:gd name="connsiteX0" fmla="*/ 3048000 w 12650788"/>
              <a:gd name="connsiteY0" fmla="*/ 0 h 13730288"/>
              <a:gd name="connsiteX1" fmla="*/ 10542281 w 12650788"/>
              <a:gd name="connsiteY1" fmla="*/ 0 h 13730288"/>
              <a:gd name="connsiteX2" fmla="*/ 12650788 w 12650788"/>
              <a:gd name="connsiteY2" fmla="*/ 2108507 h 13730288"/>
              <a:gd name="connsiteX3" fmla="*/ 12650788 w 12650788"/>
              <a:gd name="connsiteY3" fmla="*/ 13730288 h 13730288"/>
              <a:gd name="connsiteX4" fmla="*/ 0 w 12650788"/>
              <a:gd name="connsiteY4" fmla="*/ 13730288 h 13730288"/>
              <a:gd name="connsiteX5" fmla="*/ 3048000 w 12650788"/>
              <a:gd name="connsiteY5" fmla="*/ 0 h 13730288"/>
              <a:gd name="connsiteX0" fmla="*/ 3906982 w 13509770"/>
              <a:gd name="connsiteY0" fmla="*/ 0 h 13730288"/>
              <a:gd name="connsiteX1" fmla="*/ 11401263 w 13509770"/>
              <a:gd name="connsiteY1" fmla="*/ 0 h 13730288"/>
              <a:gd name="connsiteX2" fmla="*/ 13509770 w 13509770"/>
              <a:gd name="connsiteY2" fmla="*/ 2108507 h 13730288"/>
              <a:gd name="connsiteX3" fmla="*/ 13509770 w 13509770"/>
              <a:gd name="connsiteY3" fmla="*/ 13730288 h 13730288"/>
              <a:gd name="connsiteX4" fmla="*/ 0 w 13509770"/>
              <a:gd name="connsiteY4" fmla="*/ 13702579 h 13730288"/>
              <a:gd name="connsiteX5" fmla="*/ 3906982 w 13509770"/>
              <a:gd name="connsiteY5" fmla="*/ 0 h 13730288"/>
              <a:gd name="connsiteX0" fmla="*/ 3893128 w 13495916"/>
              <a:gd name="connsiteY0" fmla="*/ 0 h 13730288"/>
              <a:gd name="connsiteX1" fmla="*/ 11387409 w 13495916"/>
              <a:gd name="connsiteY1" fmla="*/ 0 h 13730288"/>
              <a:gd name="connsiteX2" fmla="*/ 13495916 w 13495916"/>
              <a:gd name="connsiteY2" fmla="*/ 2108507 h 13730288"/>
              <a:gd name="connsiteX3" fmla="*/ 13495916 w 13495916"/>
              <a:gd name="connsiteY3" fmla="*/ 13730288 h 13730288"/>
              <a:gd name="connsiteX4" fmla="*/ 0 w 13495916"/>
              <a:gd name="connsiteY4" fmla="*/ 13730288 h 13730288"/>
              <a:gd name="connsiteX5" fmla="*/ 3893128 w 13495916"/>
              <a:gd name="connsiteY5" fmla="*/ 0 h 13730288"/>
              <a:gd name="connsiteX0" fmla="*/ 3893128 w 13509771"/>
              <a:gd name="connsiteY0" fmla="*/ 11239 h 13741527"/>
              <a:gd name="connsiteX1" fmla="*/ 11387409 w 13509771"/>
              <a:gd name="connsiteY1" fmla="*/ 11239 h 13741527"/>
              <a:gd name="connsiteX2" fmla="*/ 13509771 w 13509771"/>
              <a:gd name="connsiteY2" fmla="*/ 0 h 13741527"/>
              <a:gd name="connsiteX3" fmla="*/ 13495916 w 13509771"/>
              <a:gd name="connsiteY3" fmla="*/ 13741527 h 13741527"/>
              <a:gd name="connsiteX4" fmla="*/ 0 w 13509771"/>
              <a:gd name="connsiteY4" fmla="*/ 13741527 h 13741527"/>
              <a:gd name="connsiteX5" fmla="*/ 3893128 w 13509771"/>
              <a:gd name="connsiteY5" fmla="*/ 11239 h 13741527"/>
              <a:gd name="connsiteX0" fmla="*/ 3893128 w 13509771"/>
              <a:gd name="connsiteY0" fmla="*/ 11239 h 13741527"/>
              <a:gd name="connsiteX1" fmla="*/ 13509771 w 13509771"/>
              <a:gd name="connsiteY1" fmla="*/ 0 h 13741527"/>
              <a:gd name="connsiteX2" fmla="*/ 13495916 w 13509771"/>
              <a:gd name="connsiteY2" fmla="*/ 13741527 h 13741527"/>
              <a:gd name="connsiteX3" fmla="*/ 0 w 13509771"/>
              <a:gd name="connsiteY3" fmla="*/ 13741527 h 13741527"/>
              <a:gd name="connsiteX4" fmla="*/ 3893128 w 13509771"/>
              <a:gd name="connsiteY4" fmla="*/ 11239 h 13741527"/>
              <a:gd name="connsiteX0" fmla="*/ 3921408 w 13538051"/>
              <a:gd name="connsiteY0" fmla="*/ 11239 h 13750954"/>
              <a:gd name="connsiteX1" fmla="*/ 13538051 w 13538051"/>
              <a:gd name="connsiteY1" fmla="*/ 0 h 13750954"/>
              <a:gd name="connsiteX2" fmla="*/ 13524196 w 13538051"/>
              <a:gd name="connsiteY2" fmla="*/ 13741527 h 13750954"/>
              <a:gd name="connsiteX3" fmla="*/ 0 w 13538051"/>
              <a:gd name="connsiteY3" fmla="*/ 13750954 h 13750954"/>
              <a:gd name="connsiteX4" fmla="*/ 3921408 w 13538051"/>
              <a:gd name="connsiteY4" fmla="*/ 11239 h 13750954"/>
              <a:gd name="connsiteX0" fmla="*/ 3959115 w 13575758"/>
              <a:gd name="connsiteY0" fmla="*/ 11239 h 13760381"/>
              <a:gd name="connsiteX1" fmla="*/ 13575758 w 13575758"/>
              <a:gd name="connsiteY1" fmla="*/ 0 h 13760381"/>
              <a:gd name="connsiteX2" fmla="*/ 13561903 w 13575758"/>
              <a:gd name="connsiteY2" fmla="*/ 13741527 h 13760381"/>
              <a:gd name="connsiteX3" fmla="*/ 0 w 13575758"/>
              <a:gd name="connsiteY3" fmla="*/ 13760381 h 13760381"/>
              <a:gd name="connsiteX4" fmla="*/ 3959115 w 13575758"/>
              <a:gd name="connsiteY4" fmla="*/ 11239 h 13760381"/>
              <a:gd name="connsiteX0" fmla="*/ 3949688 w 13575758"/>
              <a:gd name="connsiteY0" fmla="*/ 1812 h 13760381"/>
              <a:gd name="connsiteX1" fmla="*/ 13575758 w 13575758"/>
              <a:gd name="connsiteY1" fmla="*/ 0 h 13760381"/>
              <a:gd name="connsiteX2" fmla="*/ 13561903 w 13575758"/>
              <a:gd name="connsiteY2" fmla="*/ 13741527 h 13760381"/>
              <a:gd name="connsiteX3" fmla="*/ 0 w 13575758"/>
              <a:gd name="connsiteY3" fmla="*/ 13760381 h 13760381"/>
              <a:gd name="connsiteX4" fmla="*/ 3949688 w 13575758"/>
              <a:gd name="connsiteY4" fmla="*/ 1812 h 13760381"/>
              <a:gd name="connsiteX0" fmla="*/ 3949688 w 25271572"/>
              <a:gd name="connsiteY0" fmla="*/ 1812 h 13760381"/>
              <a:gd name="connsiteX1" fmla="*/ 25271572 w 25271572"/>
              <a:gd name="connsiteY1" fmla="*/ 0 h 13760381"/>
              <a:gd name="connsiteX2" fmla="*/ 13561903 w 25271572"/>
              <a:gd name="connsiteY2" fmla="*/ 13741527 h 13760381"/>
              <a:gd name="connsiteX3" fmla="*/ 0 w 25271572"/>
              <a:gd name="connsiteY3" fmla="*/ 13760381 h 13760381"/>
              <a:gd name="connsiteX4" fmla="*/ 3949688 w 25271572"/>
              <a:gd name="connsiteY4" fmla="*/ 1812 h 13760381"/>
              <a:gd name="connsiteX0" fmla="*/ 3949688 w 25271572"/>
              <a:gd name="connsiteY0" fmla="*/ 1812 h 13760381"/>
              <a:gd name="connsiteX1" fmla="*/ 25271572 w 25271572"/>
              <a:gd name="connsiteY1" fmla="*/ 0 h 13760381"/>
              <a:gd name="connsiteX2" fmla="*/ 13561903 w 25271572"/>
              <a:gd name="connsiteY2" fmla="*/ 13741527 h 13760381"/>
              <a:gd name="connsiteX3" fmla="*/ 0 w 25271572"/>
              <a:gd name="connsiteY3" fmla="*/ 13760381 h 13760381"/>
              <a:gd name="connsiteX4" fmla="*/ 3949688 w 25271572"/>
              <a:gd name="connsiteY4" fmla="*/ 1812 h 13760381"/>
              <a:gd name="connsiteX0" fmla="*/ 3949688 w 25271572"/>
              <a:gd name="connsiteY0" fmla="*/ 1812 h 13762792"/>
              <a:gd name="connsiteX1" fmla="*/ 25271572 w 25271572"/>
              <a:gd name="connsiteY1" fmla="*/ 0 h 13762792"/>
              <a:gd name="connsiteX2" fmla="*/ 21323671 w 25271572"/>
              <a:gd name="connsiteY2" fmla="*/ 13762792 h 13762792"/>
              <a:gd name="connsiteX3" fmla="*/ 0 w 25271572"/>
              <a:gd name="connsiteY3" fmla="*/ 13760381 h 13762792"/>
              <a:gd name="connsiteX4" fmla="*/ 3949688 w 25271572"/>
              <a:gd name="connsiteY4" fmla="*/ 1812 h 13762792"/>
              <a:gd name="connsiteX0" fmla="*/ 3949688 w 25271572"/>
              <a:gd name="connsiteY0" fmla="*/ 1812 h 13762792"/>
              <a:gd name="connsiteX1" fmla="*/ 25271572 w 25271572"/>
              <a:gd name="connsiteY1" fmla="*/ 0 h 13762792"/>
              <a:gd name="connsiteX2" fmla="*/ 21323671 w 25271572"/>
              <a:gd name="connsiteY2" fmla="*/ 13762792 h 13762792"/>
              <a:gd name="connsiteX3" fmla="*/ 0 w 25271572"/>
              <a:gd name="connsiteY3" fmla="*/ 13760381 h 13762792"/>
              <a:gd name="connsiteX4" fmla="*/ 3949688 w 25271572"/>
              <a:gd name="connsiteY4" fmla="*/ 1812 h 13762792"/>
              <a:gd name="connsiteX0" fmla="*/ 3949688 w 25271572"/>
              <a:gd name="connsiteY0" fmla="*/ 1812 h 13762792"/>
              <a:gd name="connsiteX1" fmla="*/ 25271572 w 25271572"/>
              <a:gd name="connsiteY1" fmla="*/ 0 h 13762792"/>
              <a:gd name="connsiteX2" fmla="*/ 21323671 w 25271572"/>
              <a:gd name="connsiteY2" fmla="*/ 13762792 h 13762792"/>
              <a:gd name="connsiteX3" fmla="*/ 0 w 25271572"/>
              <a:gd name="connsiteY3" fmla="*/ 13760381 h 13762792"/>
              <a:gd name="connsiteX4" fmla="*/ 644244 w 25271572"/>
              <a:gd name="connsiteY4" fmla="*/ 11466159 h 13762792"/>
              <a:gd name="connsiteX5" fmla="*/ 3949688 w 25271572"/>
              <a:gd name="connsiteY5" fmla="*/ 1812 h 13762792"/>
              <a:gd name="connsiteX0" fmla="*/ 3305444 w 24627328"/>
              <a:gd name="connsiteY0" fmla="*/ 1812 h 13762792"/>
              <a:gd name="connsiteX1" fmla="*/ 24627328 w 24627328"/>
              <a:gd name="connsiteY1" fmla="*/ 0 h 13762792"/>
              <a:gd name="connsiteX2" fmla="*/ 20679427 w 24627328"/>
              <a:gd name="connsiteY2" fmla="*/ 13762792 h 13762792"/>
              <a:gd name="connsiteX3" fmla="*/ 1014435 w 24627328"/>
              <a:gd name="connsiteY3" fmla="*/ 13611525 h 13762792"/>
              <a:gd name="connsiteX4" fmla="*/ 0 w 24627328"/>
              <a:gd name="connsiteY4" fmla="*/ 11466159 h 13762792"/>
              <a:gd name="connsiteX5" fmla="*/ 3305444 w 24627328"/>
              <a:gd name="connsiteY5" fmla="*/ 1812 h 13762792"/>
              <a:gd name="connsiteX0" fmla="*/ 3305444 w 24627328"/>
              <a:gd name="connsiteY0" fmla="*/ 1812 h 13781646"/>
              <a:gd name="connsiteX1" fmla="*/ 24627328 w 24627328"/>
              <a:gd name="connsiteY1" fmla="*/ 0 h 13781646"/>
              <a:gd name="connsiteX2" fmla="*/ 20679427 w 24627328"/>
              <a:gd name="connsiteY2" fmla="*/ 13762792 h 13781646"/>
              <a:gd name="connsiteX3" fmla="*/ 185096 w 24627328"/>
              <a:gd name="connsiteY3" fmla="*/ 13781646 h 13781646"/>
              <a:gd name="connsiteX4" fmla="*/ 0 w 24627328"/>
              <a:gd name="connsiteY4" fmla="*/ 11466159 h 13781646"/>
              <a:gd name="connsiteX5" fmla="*/ 3305444 w 24627328"/>
              <a:gd name="connsiteY5" fmla="*/ 1812 h 13781646"/>
              <a:gd name="connsiteX0" fmla="*/ 3120348 w 24442232"/>
              <a:gd name="connsiteY0" fmla="*/ 1812 h 13781646"/>
              <a:gd name="connsiteX1" fmla="*/ 24442232 w 24442232"/>
              <a:gd name="connsiteY1" fmla="*/ 0 h 13781646"/>
              <a:gd name="connsiteX2" fmla="*/ 20494331 w 24442232"/>
              <a:gd name="connsiteY2" fmla="*/ 13762792 h 13781646"/>
              <a:gd name="connsiteX3" fmla="*/ 0 w 24442232"/>
              <a:gd name="connsiteY3" fmla="*/ 13781646 h 13781646"/>
              <a:gd name="connsiteX4" fmla="*/ 346532 w 24442232"/>
              <a:gd name="connsiteY4" fmla="*/ 10955797 h 13781646"/>
              <a:gd name="connsiteX5" fmla="*/ 3120348 w 24442232"/>
              <a:gd name="connsiteY5" fmla="*/ 1812 h 13781646"/>
              <a:gd name="connsiteX0" fmla="*/ 3120348 w 24442232"/>
              <a:gd name="connsiteY0" fmla="*/ 1812 h 13781646"/>
              <a:gd name="connsiteX1" fmla="*/ 24442232 w 24442232"/>
              <a:gd name="connsiteY1" fmla="*/ 0 h 13781646"/>
              <a:gd name="connsiteX2" fmla="*/ 20494331 w 24442232"/>
              <a:gd name="connsiteY2" fmla="*/ 13762792 h 13781646"/>
              <a:gd name="connsiteX3" fmla="*/ 0 w 24442232"/>
              <a:gd name="connsiteY3" fmla="*/ 13781646 h 13781646"/>
              <a:gd name="connsiteX4" fmla="*/ 27556 w 24442232"/>
              <a:gd name="connsiteY4" fmla="*/ 10892002 h 13781646"/>
              <a:gd name="connsiteX5" fmla="*/ 3120348 w 24442232"/>
              <a:gd name="connsiteY5" fmla="*/ 1812 h 13781646"/>
              <a:gd name="connsiteX0" fmla="*/ 3120348 w 24442232"/>
              <a:gd name="connsiteY0" fmla="*/ 1812 h 13781646"/>
              <a:gd name="connsiteX1" fmla="*/ 24442232 w 24442232"/>
              <a:gd name="connsiteY1" fmla="*/ 0 h 13781646"/>
              <a:gd name="connsiteX2" fmla="*/ 20494331 w 24442232"/>
              <a:gd name="connsiteY2" fmla="*/ 13762792 h 13781646"/>
              <a:gd name="connsiteX3" fmla="*/ 0 w 24442232"/>
              <a:gd name="connsiteY3" fmla="*/ 13781646 h 13781646"/>
              <a:gd name="connsiteX4" fmla="*/ 27556 w 24442232"/>
              <a:gd name="connsiteY4" fmla="*/ 10892002 h 13781646"/>
              <a:gd name="connsiteX5" fmla="*/ 3120348 w 24442232"/>
              <a:gd name="connsiteY5" fmla="*/ 1812 h 13781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442232" h="13781646">
                <a:moveTo>
                  <a:pt x="3120348" y="1812"/>
                </a:moveTo>
                <a:lnTo>
                  <a:pt x="24442232" y="0"/>
                </a:lnTo>
                <a:cubicBezTo>
                  <a:pt x="23136896" y="4566332"/>
                  <a:pt x="21810298" y="9175195"/>
                  <a:pt x="20494331" y="13762792"/>
                </a:cubicBezTo>
                <a:lnTo>
                  <a:pt x="0" y="13781646"/>
                </a:lnTo>
                <a:lnTo>
                  <a:pt x="27556" y="10892002"/>
                </a:lnTo>
                <a:lnTo>
                  <a:pt x="3120348" y="1812"/>
                </a:lnTo>
                <a:close/>
              </a:path>
            </a:pathLst>
          </a:custGeom>
          <a:noFill/>
          <a:ln>
            <a:noFill/>
          </a:ln>
        </p:spPr>
        <p:txBody>
          <a:bodyPr anchor="ctr"/>
          <a:lstStyle>
            <a:lvl1pPr algn="ctr">
              <a:defRPr/>
            </a:lvl1pPr>
          </a:lstStyle>
          <a:p>
            <a:r>
              <a:rPr lang="nl-NL"/>
              <a:t>Klik op het pictogram als u een afbeelding wilt toevoegen</a:t>
            </a:r>
          </a:p>
        </p:txBody>
      </p:sp>
      <p:sp>
        <p:nvSpPr>
          <p:cNvPr id="3" name="Voettekst"/>
          <p:cNvSpPr>
            <a:spLocks noGrp="1"/>
          </p:cNvSpPr>
          <p:nvPr>
            <p:ph type="ftr" sz="quarter" idx="11"/>
          </p:nvPr>
        </p:nvSpPr>
        <p:spPr>
          <a:xfrm>
            <a:off x="1597821" y="6356352"/>
            <a:ext cx="3241785" cy="365125"/>
          </a:xfrm>
        </p:spPr>
        <p:txBody>
          <a:bodyPr/>
          <a:lstStyle/>
          <a:p>
            <a:endParaRPr lang="nl-NL"/>
          </a:p>
        </p:txBody>
      </p:sp>
      <p:sp>
        <p:nvSpPr>
          <p:cNvPr id="4" name="Slidenummer"/>
          <p:cNvSpPr>
            <a:spLocks noGrp="1"/>
          </p:cNvSpPr>
          <p:nvPr>
            <p:ph type="sldNum" sz="quarter" idx="12"/>
          </p:nvPr>
        </p:nvSpPr>
        <p:spPr>
          <a:xfrm>
            <a:off x="615520" y="6356352"/>
            <a:ext cx="803674" cy="365125"/>
          </a:xfrm>
        </p:spPr>
        <p:txBody>
          <a:bodyPr/>
          <a:lstStyle/>
          <a:p>
            <a:fld id="{B3761A81-E545-3C41-97A5-08DA8ED0F4C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27387964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elddia-GRO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Vlak schuine baan lichte tint">
            <a:extLst>
              <a:ext uri="{FF2B5EF4-FFF2-40B4-BE49-F238E27FC236}">
                <a16:creationId xmlns:a16="http://schemas.microsoft.com/office/drawing/2014/main" id="{4150B2C0-4A43-A549-8C41-06EA60A22AD1}"/>
              </a:ext>
            </a:extLst>
          </p:cNvPr>
          <p:cNvSpPr>
            <a:spLocks noChangeAspect="1"/>
          </p:cNvSpPr>
          <p:nvPr userDrawn="1"/>
        </p:nvSpPr>
        <p:spPr>
          <a:xfrm rot="10800000" flipH="1">
            <a:off x="0" y="-12763"/>
            <a:ext cx="1731902" cy="6046165"/>
          </a:xfrm>
          <a:prstGeom prst="rtTriangle">
            <a:avLst/>
          </a:prstGeom>
          <a:solidFill>
            <a:srgbClr val="D5E0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450"/>
          </a:p>
        </p:txBody>
      </p:sp>
      <p:sp>
        <p:nvSpPr>
          <p:cNvPr id="13" name="Vlak schuine baan midden tint">
            <a:extLst>
              <a:ext uri="{FF2B5EF4-FFF2-40B4-BE49-F238E27FC236}">
                <a16:creationId xmlns:a16="http://schemas.microsoft.com/office/drawing/2014/main" id="{95235405-6F95-0648-A272-F8C2CF90C8C4}"/>
              </a:ext>
            </a:extLst>
          </p:cNvPr>
          <p:cNvSpPr>
            <a:spLocks noChangeAspect="1"/>
          </p:cNvSpPr>
          <p:nvPr userDrawn="1"/>
        </p:nvSpPr>
        <p:spPr>
          <a:xfrm flipH="1">
            <a:off x="10218148" y="-32823"/>
            <a:ext cx="1973852" cy="6890823"/>
          </a:xfrm>
          <a:prstGeom prst="rtTriangle">
            <a:avLst/>
          </a:prstGeom>
          <a:solidFill>
            <a:srgbClr val="B1D2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450"/>
          </a:p>
        </p:txBody>
      </p:sp>
      <p:sp>
        <p:nvSpPr>
          <p:cNvPr id="14" name="Vlak schuine baan donkere tint">
            <a:extLst>
              <a:ext uri="{FF2B5EF4-FFF2-40B4-BE49-F238E27FC236}">
                <a16:creationId xmlns:a16="http://schemas.microsoft.com/office/drawing/2014/main" id="{C4897849-90E8-0441-9FE1-4798AB24B34C}"/>
              </a:ext>
            </a:extLst>
          </p:cNvPr>
          <p:cNvSpPr>
            <a:spLocks noChangeAspect="1"/>
          </p:cNvSpPr>
          <p:nvPr userDrawn="1"/>
        </p:nvSpPr>
        <p:spPr>
          <a:xfrm flipH="1">
            <a:off x="11268171" y="3620300"/>
            <a:ext cx="927429" cy="3237701"/>
          </a:xfrm>
          <a:prstGeom prst="rtTriangle">
            <a:avLst/>
          </a:prstGeom>
          <a:solidFill>
            <a:srgbClr val="45B9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450"/>
          </a:p>
        </p:txBody>
      </p:sp>
      <p:pic>
        <p:nvPicPr>
          <p:cNvPr id="10" name="Logo W rond witgeel">
            <a:extLst>
              <a:ext uri="{FF2B5EF4-FFF2-40B4-BE49-F238E27FC236}">
                <a16:creationId xmlns:a16="http://schemas.microsoft.com/office/drawing/2014/main" id="{6985607C-74B6-9341-A629-EF93B0104D4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038970" y="6316618"/>
            <a:ext cx="444535" cy="444593"/>
          </a:xfrm>
          <a:prstGeom prst="rect">
            <a:avLst/>
          </a:prstGeom>
        </p:spPr>
      </p:pic>
      <p:sp>
        <p:nvSpPr>
          <p:cNvPr id="11" name="Tijdelijke aanduiding afbeelding">
            <a:extLst>
              <a:ext uri="{FF2B5EF4-FFF2-40B4-BE49-F238E27FC236}">
                <a16:creationId xmlns:a16="http://schemas.microsoft.com/office/drawing/2014/main" id="{F22425E0-A088-334C-AE2D-918E836CAD4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24406" y="-12763"/>
            <a:ext cx="12219525" cy="6890823"/>
          </a:xfrm>
          <a:custGeom>
            <a:avLst/>
            <a:gdLst>
              <a:gd name="connsiteX0" fmla="*/ 0 w 12650788"/>
              <a:gd name="connsiteY0" fmla="*/ 0 h 13730288"/>
              <a:gd name="connsiteX1" fmla="*/ 10542281 w 12650788"/>
              <a:gd name="connsiteY1" fmla="*/ 0 h 13730288"/>
              <a:gd name="connsiteX2" fmla="*/ 12650788 w 12650788"/>
              <a:gd name="connsiteY2" fmla="*/ 2108507 h 13730288"/>
              <a:gd name="connsiteX3" fmla="*/ 12650788 w 12650788"/>
              <a:gd name="connsiteY3" fmla="*/ 13730288 h 13730288"/>
              <a:gd name="connsiteX4" fmla="*/ 0 w 12650788"/>
              <a:gd name="connsiteY4" fmla="*/ 13730288 h 13730288"/>
              <a:gd name="connsiteX5" fmla="*/ 0 w 12650788"/>
              <a:gd name="connsiteY5" fmla="*/ 0 h 13730288"/>
              <a:gd name="connsiteX0" fmla="*/ 3048000 w 12650788"/>
              <a:gd name="connsiteY0" fmla="*/ 0 h 13730288"/>
              <a:gd name="connsiteX1" fmla="*/ 10542281 w 12650788"/>
              <a:gd name="connsiteY1" fmla="*/ 0 h 13730288"/>
              <a:gd name="connsiteX2" fmla="*/ 12650788 w 12650788"/>
              <a:gd name="connsiteY2" fmla="*/ 2108507 h 13730288"/>
              <a:gd name="connsiteX3" fmla="*/ 12650788 w 12650788"/>
              <a:gd name="connsiteY3" fmla="*/ 13730288 h 13730288"/>
              <a:gd name="connsiteX4" fmla="*/ 0 w 12650788"/>
              <a:gd name="connsiteY4" fmla="*/ 13730288 h 13730288"/>
              <a:gd name="connsiteX5" fmla="*/ 3048000 w 12650788"/>
              <a:gd name="connsiteY5" fmla="*/ 0 h 13730288"/>
              <a:gd name="connsiteX0" fmla="*/ 3906982 w 13509770"/>
              <a:gd name="connsiteY0" fmla="*/ 0 h 13730288"/>
              <a:gd name="connsiteX1" fmla="*/ 11401263 w 13509770"/>
              <a:gd name="connsiteY1" fmla="*/ 0 h 13730288"/>
              <a:gd name="connsiteX2" fmla="*/ 13509770 w 13509770"/>
              <a:gd name="connsiteY2" fmla="*/ 2108507 h 13730288"/>
              <a:gd name="connsiteX3" fmla="*/ 13509770 w 13509770"/>
              <a:gd name="connsiteY3" fmla="*/ 13730288 h 13730288"/>
              <a:gd name="connsiteX4" fmla="*/ 0 w 13509770"/>
              <a:gd name="connsiteY4" fmla="*/ 13702579 h 13730288"/>
              <a:gd name="connsiteX5" fmla="*/ 3906982 w 13509770"/>
              <a:gd name="connsiteY5" fmla="*/ 0 h 13730288"/>
              <a:gd name="connsiteX0" fmla="*/ 3893128 w 13495916"/>
              <a:gd name="connsiteY0" fmla="*/ 0 h 13730288"/>
              <a:gd name="connsiteX1" fmla="*/ 11387409 w 13495916"/>
              <a:gd name="connsiteY1" fmla="*/ 0 h 13730288"/>
              <a:gd name="connsiteX2" fmla="*/ 13495916 w 13495916"/>
              <a:gd name="connsiteY2" fmla="*/ 2108507 h 13730288"/>
              <a:gd name="connsiteX3" fmla="*/ 13495916 w 13495916"/>
              <a:gd name="connsiteY3" fmla="*/ 13730288 h 13730288"/>
              <a:gd name="connsiteX4" fmla="*/ 0 w 13495916"/>
              <a:gd name="connsiteY4" fmla="*/ 13730288 h 13730288"/>
              <a:gd name="connsiteX5" fmla="*/ 3893128 w 13495916"/>
              <a:gd name="connsiteY5" fmla="*/ 0 h 13730288"/>
              <a:gd name="connsiteX0" fmla="*/ 3893128 w 13509771"/>
              <a:gd name="connsiteY0" fmla="*/ 11239 h 13741527"/>
              <a:gd name="connsiteX1" fmla="*/ 11387409 w 13509771"/>
              <a:gd name="connsiteY1" fmla="*/ 11239 h 13741527"/>
              <a:gd name="connsiteX2" fmla="*/ 13509771 w 13509771"/>
              <a:gd name="connsiteY2" fmla="*/ 0 h 13741527"/>
              <a:gd name="connsiteX3" fmla="*/ 13495916 w 13509771"/>
              <a:gd name="connsiteY3" fmla="*/ 13741527 h 13741527"/>
              <a:gd name="connsiteX4" fmla="*/ 0 w 13509771"/>
              <a:gd name="connsiteY4" fmla="*/ 13741527 h 13741527"/>
              <a:gd name="connsiteX5" fmla="*/ 3893128 w 13509771"/>
              <a:gd name="connsiteY5" fmla="*/ 11239 h 13741527"/>
              <a:gd name="connsiteX0" fmla="*/ 3893128 w 13509771"/>
              <a:gd name="connsiteY0" fmla="*/ 11239 h 13741527"/>
              <a:gd name="connsiteX1" fmla="*/ 13509771 w 13509771"/>
              <a:gd name="connsiteY1" fmla="*/ 0 h 13741527"/>
              <a:gd name="connsiteX2" fmla="*/ 13495916 w 13509771"/>
              <a:gd name="connsiteY2" fmla="*/ 13741527 h 13741527"/>
              <a:gd name="connsiteX3" fmla="*/ 0 w 13509771"/>
              <a:gd name="connsiteY3" fmla="*/ 13741527 h 13741527"/>
              <a:gd name="connsiteX4" fmla="*/ 3893128 w 13509771"/>
              <a:gd name="connsiteY4" fmla="*/ 11239 h 13741527"/>
              <a:gd name="connsiteX0" fmla="*/ 3921408 w 13538051"/>
              <a:gd name="connsiteY0" fmla="*/ 11239 h 13750954"/>
              <a:gd name="connsiteX1" fmla="*/ 13538051 w 13538051"/>
              <a:gd name="connsiteY1" fmla="*/ 0 h 13750954"/>
              <a:gd name="connsiteX2" fmla="*/ 13524196 w 13538051"/>
              <a:gd name="connsiteY2" fmla="*/ 13741527 h 13750954"/>
              <a:gd name="connsiteX3" fmla="*/ 0 w 13538051"/>
              <a:gd name="connsiteY3" fmla="*/ 13750954 h 13750954"/>
              <a:gd name="connsiteX4" fmla="*/ 3921408 w 13538051"/>
              <a:gd name="connsiteY4" fmla="*/ 11239 h 13750954"/>
              <a:gd name="connsiteX0" fmla="*/ 3959115 w 13575758"/>
              <a:gd name="connsiteY0" fmla="*/ 11239 h 13760381"/>
              <a:gd name="connsiteX1" fmla="*/ 13575758 w 13575758"/>
              <a:gd name="connsiteY1" fmla="*/ 0 h 13760381"/>
              <a:gd name="connsiteX2" fmla="*/ 13561903 w 13575758"/>
              <a:gd name="connsiteY2" fmla="*/ 13741527 h 13760381"/>
              <a:gd name="connsiteX3" fmla="*/ 0 w 13575758"/>
              <a:gd name="connsiteY3" fmla="*/ 13760381 h 13760381"/>
              <a:gd name="connsiteX4" fmla="*/ 3959115 w 13575758"/>
              <a:gd name="connsiteY4" fmla="*/ 11239 h 13760381"/>
              <a:gd name="connsiteX0" fmla="*/ 3949688 w 13575758"/>
              <a:gd name="connsiteY0" fmla="*/ 1812 h 13760381"/>
              <a:gd name="connsiteX1" fmla="*/ 13575758 w 13575758"/>
              <a:gd name="connsiteY1" fmla="*/ 0 h 13760381"/>
              <a:gd name="connsiteX2" fmla="*/ 13561903 w 13575758"/>
              <a:gd name="connsiteY2" fmla="*/ 13741527 h 13760381"/>
              <a:gd name="connsiteX3" fmla="*/ 0 w 13575758"/>
              <a:gd name="connsiteY3" fmla="*/ 13760381 h 13760381"/>
              <a:gd name="connsiteX4" fmla="*/ 3949688 w 13575758"/>
              <a:gd name="connsiteY4" fmla="*/ 1812 h 13760381"/>
              <a:gd name="connsiteX0" fmla="*/ 3949688 w 25271572"/>
              <a:gd name="connsiteY0" fmla="*/ 1812 h 13760381"/>
              <a:gd name="connsiteX1" fmla="*/ 25271572 w 25271572"/>
              <a:gd name="connsiteY1" fmla="*/ 0 h 13760381"/>
              <a:gd name="connsiteX2" fmla="*/ 13561903 w 25271572"/>
              <a:gd name="connsiteY2" fmla="*/ 13741527 h 13760381"/>
              <a:gd name="connsiteX3" fmla="*/ 0 w 25271572"/>
              <a:gd name="connsiteY3" fmla="*/ 13760381 h 13760381"/>
              <a:gd name="connsiteX4" fmla="*/ 3949688 w 25271572"/>
              <a:gd name="connsiteY4" fmla="*/ 1812 h 13760381"/>
              <a:gd name="connsiteX0" fmla="*/ 3949688 w 25271572"/>
              <a:gd name="connsiteY0" fmla="*/ 1812 h 13760381"/>
              <a:gd name="connsiteX1" fmla="*/ 25271572 w 25271572"/>
              <a:gd name="connsiteY1" fmla="*/ 0 h 13760381"/>
              <a:gd name="connsiteX2" fmla="*/ 13561903 w 25271572"/>
              <a:gd name="connsiteY2" fmla="*/ 13741527 h 13760381"/>
              <a:gd name="connsiteX3" fmla="*/ 0 w 25271572"/>
              <a:gd name="connsiteY3" fmla="*/ 13760381 h 13760381"/>
              <a:gd name="connsiteX4" fmla="*/ 3949688 w 25271572"/>
              <a:gd name="connsiteY4" fmla="*/ 1812 h 13760381"/>
              <a:gd name="connsiteX0" fmla="*/ 3949688 w 25271572"/>
              <a:gd name="connsiteY0" fmla="*/ 1812 h 13762792"/>
              <a:gd name="connsiteX1" fmla="*/ 25271572 w 25271572"/>
              <a:gd name="connsiteY1" fmla="*/ 0 h 13762792"/>
              <a:gd name="connsiteX2" fmla="*/ 21323671 w 25271572"/>
              <a:gd name="connsiteY2" fmla="*/ 13762792 h 13762792"/>
              <a:gd name="connsiteX3" fmla="*/ 0 w 25271572"/>
              <a:gd name="connsiteY3" fmla="*/ 13760381 h 13762792"/>
              <a:gd name="connsiteX4" fmla="*/ 3949688 w 25271572"/>
              <a:gd name="connsiteY4" fmla="*/ 1812 h 13762792"/>
              <a:gd name="connsiteX0" fmla="*/ 3949688 w 25271572"/>
              <a:gd name="connsiteY0" fmla="*/ 1812 h 13762792"/>
              <a:gd name="connsiteX1" fmla="*/ 25271572 w 25271572"/>
              <a:gd name="connsiteY1" fmla="*/ 0 h 13762792"/>
              <a:gd name="connsiteX2" fmla="*/ 21323671 w 25271572"/>
              <a:gd name="connsiteY2" fmla="*/ 13762792 h 13762792"/>
              <a:gd name="connsiteX3" fmla="*/ 0 w 25271572"/>
              <a:gd name="connsiteY3" fmla="*/ 13760381 h 13762792"/>
              <a:gd name="connsiteX4" fmla="*/ 3949688 w 25271572"/>
              <a:gd name="connsiteY4" fmla="*/ 1812 h 13762792"/>
              <a:gd name="connsiteX0" fmla="*/ 3949688 w 25271572"/>
              <a:gd name="connsiteY0" fmla="*/ 1812 h 13762792"/>
              <a:gd name="connsiteX1" fmla="*/ 25271572 w 25271572"/>
              <a:gd name="connsiteY1" fmla="*/ 0 h 13762792"/>
              <a:gd name="connsiteX2" fmla="*/ 21323671 w 25271572"/>
              <a:gd name="connsiteY2" fmla="*/ 13762792 h 13762792"/>
              <a:gd name="connsiteX3" fmla="*/ 0 w 25271572"/>
              <a:gd name="connsiteY3" fmla="*/ 13760381 h 13762792"/>
              <a:gd name="connsiteX4" fmla="*/ 644244 w 25271572"/>
              <a:gd name="connsiteY4" fmla="*/ 11466159 h 13762792"/>
              <a:gd name="connsiteX5" fmla="*/ 3949688 w 25271572"/>
              <a:gd name="connsiteY5" fmla="*/ 1812 h 13762792"/>
              <a:gd name="connsiteX0" fmla="*/ 3305444 w 24627328"/>
              <a:gd name="connsiteY0" fmla="*/ 1812 h 13762792"/>
              <a:gd name="connsiteX1" fmla="*/ 24627328 w 24627328"/>
              <a:gd name="connsiteY1" fmla="*/ 0 h 13762792"/>
              <a:gd name="connsiteX2" fmla="*/ 20679427 w 24627328"/>
              <a:gd name="connsiteY2" fmla="*/ 13762792 h 13762792"/>
              <a:gd name="connsiteX3" fmla="*/ 1014435 w 24627328"/>
              <a:gd name="connsiteY3" fmla="*/ 13611525 h 13762792"/>
              <a:gd name="connsiteX4" fmla="*/ 0 w 24627328"/>
              <a:gd name="connsiteY4" fmla="*/ 11466159 h 13762792"/>
              <a:gd name="connsiteX5" fmla="*/ 3305444 w 24627328"/>
              <a:gd name="connsiteY5" fmla="*/ 1812 h 13762792"/>
              <a:gd name="connsiteX0" fmla="*/ 3305444 w 24627328"/>
              <a:gd name="connsiteY0" fmla="*/ 1812 h 13781646"/>
              <a:gd name="connsiteX1" fmla="*/ 24627328 w 24627328"/>
              <a:gd name="connsiteY1" fmla="*/ 0 h 13781646"/>
              <a:gd name="connsiteX2" fmla="*/ 20679427 w 24627328"/>
              <a:gd name="connsiteY2" fmla="*/ 13762792 h 13781646"/>
              <a:gd name="connsiteX3" fmla="*/ 185096 w 24627328"/>
              <a:gd name="connsiteY3" fmla="*/ 13781646 h 13781646"/>
              <a:gd name="connsiteX4" fmla="*/ 0 w 24627328"/>
              <a:gd name="connsiteY4" fmla="*/ 11466159 h 13781646"/>
              <a:gd name="connsiteX5" fmla="*/ 3305444 w 24627328"/>
              <a:gd name="connsiteY5" fmla="*/ 1812 h 13781646"/>
              <a:gd name="connsiteX0" fmla="*/ 3120348 w 24442232"/>
              <a:gd name="connsiteY0" fmla="*/ 1812 h 13781646"/>
              <a:gd name="connsiteX1" fmla="*/ 24442232 w 24442232"/>
              <a:gd name="connsiteY1" fmla="*/ 0 h 13781646"/>
              <a:gd name="connsiteX2" fmla="*/ 20494331 w 24442232"/>
              <a:gd name="connsiteY2" fmla="*/ 13762792 h 13781646"/>
              <a:gd name="connsiteX3" fmla="*/ 0 w 24442232"/>
              <a:gd name="connsiteY3" fmla="*/ 13781646 h 13781646"/>
              <a:gd name="connsiteX4" fmla="*/ 346532 w 24442232"/>
              <a:gd name="connsiteY4" fmla="*/ 10955797 h 13781646"/>
              <a:gd name="connsiteX5" fmla="*/ 3120348 w 24442232"/>
              <a:gd name="connsiteY5" fmla="*/ 1812 h 13781646"/>
              <a:gd name="connsiteX0" fmla="*/ 3120348 w 24442232"/>
              <a:gd name="connsiteY0" fmla="*/ 1812 h 13781646"/>
              <a:gd name="connsiteX1" fmla="*/ 24442232 w 24442232"/>
              <a:gd name="connsiteY1" fmla="*/ 0 h 13781646"/>
              <a:gd name="connsiteX2" fmla="*/ 20494331 w 24442232"/>
              <a:gd name="connsiteY2" fmla="*/ 13762792 h 13781646"/>
              <a:gd name="connsiteX3" fmla="*/ 0 w 24442232"/>
              <a:gd name="connsiteY3" fmla="*/ 13781646 h 13781646"/>
              <a:gd name="connsiteX4" fmla="*/ 27556 w 24442232"/>
              <a:gd name="connsiteY4" fmla="*/ 10892002 h 13781646"/>
              <a:gd name="connsiteX5" fmla="*/ 3120348 w 24442232"/>
              <a:gd name="connsiteY5" fmla="*/ 1812 h 13781646"/>
              <a:gd name="connsiteX0" fmla="*/ 3120348 w 24442232"/>
              <a:gd name="connsiteY0" fmla="*/ 1812 h 13781646"/>
              <a:gd name="connsiteX1" fmla="*/ 24442232 w 24442232"/>
              <a:gd name="connsiteY1" fmla="*/ 0 h 13781646"/>
              <a:gd name="connsiteX2" fmla="*/ 20494331 w 24442232"/>
              <a:gd name="connsiteY2" fmla="*/ 13762792 h 13781646"/>
              <a:gd name="connsiteX3" fmla="*/ 0 w 24442232"/>
              <a:gd name="connsiteY3" fmla="*/ 13781646 h 13781646"/>
              <a:gd name="connsiteX4" fmla="*/ 27556 w 24442232"/>
              <a:gd name="connsiteY4" fmla="*/ 10892002 h 13781646"/>
              <a:gd name="connsiteX5" fmla="*/ 3120348 w 24442232"/>
              <a:gd name="connsiteY5" fmla="*/ 1812 h 13781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442232" h="13781646">
                <a:moveTo>
                  <a:pt x="3120348" y="1812"/>
                </a:moveTo>
                <a:lnTo>
                  <a:pt x="24442232" y="0"/>
                </a:lnTo>
                <a:cubicBezTo>
                  <a:pt x="23136896" y="4566332"/>
                  <a:pt x="21810298" y="9175195"/>
                  <a:pt x="20494331" y="13762792"/>
                </a:cubicBezTo>
                <a:lnTo>
                  <a:pt x="0" y="13781646"/>
                </a:lnTo>
                <a:lnTo>
                  <a:pt x="27556" y="10892002"/>
                </a:lnTo>
                <a:lnTo>
                  <a:pt x="3120348" y="1812"/>
                </a:lnTo>
                <a:close/>
              </a:path>
            </a:pathLst>
          </a:custGeom>
          <a:noFill/>
          <a:ln>
            <a:noFill/>
          </a:ln>
        </p:spPr>
        <p:txBody>
          <a:bodyPr anchor="ctr"/>
          <a:lstStyle>
            <a:lvl1pPr algn="ctr">
              <a:defRPr/>
            </a:lvl1pPr>
          </a:lstStyle>
          <a:p>
            <a:r>
              <a:rPr lang="nl-NL"/>
              <a:t>Klik op het pictogram als u een afbeelding wilt toevoegen</a:t>
            </a:r>
          </a:p>
        </p:txBody>
      </p:sp>
      <p:sp>
        <p:nvSpPr>
          <p:cNvPr id="3" name="Voettekst"/>
          <p:cNvSpPr>
            <a:spLocks noGrp="1"/>
          </p:cNvSpPr>
          <p:nvPr>
            <p:ph type="ftr" sz="quarter" idx="11"/>
          </p:nvPr>
        </p:nvSpPr>
        <p:spPr>
          <a:xfrm>
            <a:off x="1597821" y="6356352"/>
            <a:ext cx="3241785" cy="365125"/>
          </a:xfrm>
        </p:spPr>
        <p:txBody>
          <a:bodyPr/>
          <a:lstStyle/>
          <a:p>
            <a:endParaRPr lang="nl-NL"/>
          </a:p>
        </p:txBody>
      </p:sp>
      <p:sp>
        <p:nvSpPr>
          <p:cNvPr id="4" name="Slidenummer"/>
          <p:cNvSpPr>
            <a:spLocks noGrp="1"/>
          </p:cNvSpPr>
          <p:nvPr>
            <p:ph type="sldNum" sz="quarter" idx="12"/>
          </p:nvPr>
        </p:nvSpPr>
        <p:spPr>
          <a:xfrm>
            <a:off x="615520" y="6356352"/>
            <a:ext cx="803674" cy="365125"/>
          </a:xfrm>
        </p:spPr>
        <p:txBody>
          <a:bodyPr/>
          <a:lstStyle/>
          <a:p>
            <a:fld id="{B3761A81-E545-3C41-97A5-08DA8ED0F4C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22933698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elddia-ROZ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Vlak schuine baan lichte tint">
            <a:extLst>
              <a:ext uri="{FF2B5EF4-FFF2-40B4-BE49-F238E27FC236}">
                <a16:creationId xmlns:a16="http://schemas.microsoft.com/office/drawing/2014/main" id="{40342589-3060-C140-B76D-2E667DD2222A}"/>
              </a:ext>
            </a:extLst>
          </p:cNvPr>
          <p:cNvSpPr>
            <a:spLocks noChangeAspect="1"/>
          </p:cNvSpPr>
          <p:nvPr userDrawn="1"/>
        </p:nvSpPr>
        <p:spPr>
          <a:xfrm rot="10800000" flipH="1">
            <a:off x="0" y="-12763"/>
            <a:ext cx="1731902" cy="6046165"/>
          </a:xfrm>
          <a:prstGeom prst="rtTriangle">
            <a:avLst/>
          </a:prstGeom>
          <a:solidFill>
            <a:srgbClr val="F28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450"/>
          </a:p>
        </p:txBody>
      </p:sp>
      <p:sp>
        <p:nvSpPr>
          <p:cNvPr id="13" name="Vlak schuine baan midden tint">
            <a:extLst>
              <a:ext uri="{FF2B5EF4-FFF2-40B4-BE49-F238E27FC236}">
                <a16:creationId xmlns:a16="http://schemas.microsoft.com/office/drawing/2014/main" id="{7FB31F4D-309E-2D44-BCAC-1C8C30BB8E3E}"/>
              </a:ext>
            </a:extLst>
          </p:cNvPr>
          <p:cNvSpPr>
            <a:spLocks noChangeAspect="1"/>
          </p:cNvSpPr>
          <p:nvPr userDrawn="1"/>
        </p:nvSpPr>
        <p:spPr>
          <a:xfrm flipH="1">
            <a:off x="10218148" y="-32823"/>
            <a:ext cx="1973852" cy="6890823"/>
          </a:xfrm>
          <a:prstGeom prst="rtTriangle">
            <a:avLst/>
          </a:prstGeom>
          <a:solidFill>
            <a:srgbClr val="F166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450"/>
          </a:p>
        </p:txBody>
      </p:sp>
      <p:sp>
        <p:nvSpPr>
          <p:cNvPr id="14" name="Vlak schuine baan donkere tint">
            <a:extLst>
              <a:ext uri="{FF2B5EF4-FFF2-40B4-BE49-F238E27FC236}">
                <a16:creationId xmlns:a16="http://schemas.microsoft.com/office/drawing/2014/main" id="{C428FE92-42E4-914F-94BD-FBE21969E94B}"/>
              </a:ext>
            </a:extLst>
          </p:cNvPr>
          <p:cNvSpPr>
            <a:spLocks noChangeAspect="1"/>
          </p:cNvSpPr>
          <p:nvPr userDrawn="1"/>
        </p:nvSpPr>
        <p:spPr>
          <a:xfrm flipH="1">
            <a:off x="11268171" y="3620300"/>
            <a:ext cx="927429" cy="3237701"/>
          </a:xfrm>
          <a:prstGeom prst="rtTriangle">
            <a:avLst/>
          </a:prstGeom>
          <a:solidFill>
            <a:srgbClr val="EE31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450"/>
          </a:p>
        </p:txBody>
      </p:sp>
      <p:pic>
        <p:nvPicPr>
          <p:cNvPr id="10" name="Logo W rond witgeel">
            <a:extLst>
              <a:ext uri="{FF2B5EF4-FFF2-40B4-BE49-F238E27FC236}">
                <a16:creationId xmlns:a16="http://schemas.microsoft.com/office/drawing/2014/main" id="{6985607C-74B6-9341-A629-EF93B0104D4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038970" y="6316618"/>
            <a:ext cx="444535" cy="444593"/>
          </a:xfrm>
          <a:prstGeom prst="rect">
            <a:avLst/>
          </a:prstGeom>
        </p:spPr>
      </p:pic>
      <p:sp>
        <p:nvSpPr>
          <p:cNvPr id="11" name="Tijdelijke aanduiding afbeelding">
            <a:extLst>
              <a:ext uri="{FF2B5EF4-FFF2-40B4-BE49-F238E27FC236}">
                <a16:creationId xmlns:a16="http://schemas.microsoft.com/office/drawing/2014/main" id="{F22425E0-A088-334C-AE2D-918E836CAD4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25199" y="-12763"/>
            <a:ext cx="12219525" cy="6890823"/>
          </a:xfrm>
          <a:custGeom>
            <a:avLst/>
            <a:gdLst>
              <a:gd name="connsiteX0" fmla="*/ 0 w 12650788"/>
              <a:gd name="connsiteY0" fmla="*/ 0 h 13730288"/>
              <a:gd name="connsiteX1" fmla="*/ 10542281 w 12650788"/>
              <a:gd name="connsiteY1" fmla="*/ 0 h 13730288"/>
              <a:gd name="connsiteX2" fmla="*/ 12650788 w 12650788"/>
              <a:gd name="connsiteY2" fmla="*/ 2108507 h 13730288"/>
              <a:gd name="connsiteX3" fmla="*/ 12650788 w 12650788"/>
              <a:gd name="connsiteY3" fmla="*/ 13730288 h 13730288"/>
              <a:gd name="connsiteX4" fmla="*/ 0 w 12650788"/>
              <a:gd name="connsiteY4" fmla="*/ 13730288 h 13730288"/>
              <a:gd name="connsiteX5" fmla="*/ 0 w 12650788"/>
              <a:gd name="connsiteY5" fmla="*/ 0 h 13730288"/>
              <a:gd name="connsiteX0" fmla="*/ 3048000 w 12650788"/>
              <a:gd name="connsiteY0" fmla="*/ 0 h 13730288"/>
              <a:gd name="connsiteX1" fmla="*/ 10542281 w 12650788"/>
              <a:gd name="connsiteY1" fmla="*/ 0 h 13730288"/>
              <a:gd name="connsiteX2" fmla="*/ 12650788 w 12650788"/>
              <a:gd name="connsiteY2" fmla="*/ 2108507 h 13730288"/>
              <a:gd name="connsiteX3" fmla="*/ 12650788 w 12650788"/>
              <a:gd name="connsiteY3" fmla="*/ 13730288 h 13730288"/>
              <a:gd name="connsiteX4" fmla="*/ 0 w 12650788"/>
              <a:gd name="connsiteY4" fmla="*/ 13730288 h 13730288"/>
              <a:gd name="connsiteX5" fmla="*/ 3048000 w 12650788"/>
              <a:gd name="connsiteY5" fmla="*/ 0 h 13730288"/>
              <a:gd name="connsiteX0" fmla="*/ 3906982 w 13509770"/>
              <a:gd name="connsiteY0" fmla="*/ 0 h 13730288"/>
              <a:gd name="connsiteX1" fmla="*/ 11401263 w 13509770"/>
              <a:gd name="connsiteY1" fmla="*/ 0 h 13730288"/>
              <a:gd name="connsiteX2" fmla="*/ 13509770 w 13509770"/>
              <a:gd name="connsiteY2" fmla="*/ 2108507 h 13730288"/>
              <a:gd name="connsiteX3" fmla="*/ 13509770 w 13509770"/>
              <a:gd name="connsiteY3" fmla="*/ 13730288 h 13730288"/>
              <a:gd name="connsiteX4" fmla="*/ 0 w 13509770"/>
              <a:gd name="connsiteY4" fmla="*/ 13702579 h 13730288"/>
              <a:gd name="connsiteX5" fmla="*/ 3906982 w 13509770"/>
              <a:gd name="connsiteY5" fmla="*/ 0 h 13730288"/>
              <a:gd name="connsiteX0" fmla="*/ 3893128 w 13495916"/>
              <a:gd name="connsiteY0" fmla="*/ 0 h 13730288"/>
              <a:gd name="connsiteX1" fmla="*/ 11387409 w 13495916"/>
              <a:gd name="connsiteY1" fmla="*/ 0 h 13730288"/>
              <a:gd name="connsiteX2" fmla="*/ 13495916 w 13495916"/>
              <a:gd name="connsiteY2" fmla="*/ 2108507 h 13730288"/>
              <a:gd name="connsiteX3" fmla="*/ 13495916 w 13495916"/>
              <a:gd name="connsiteY3" fmla="*/ 13730288 h 13730288"/>
              <a:gd name="connsiteX4" fmla="*/ 0 w 13495916"/>
              <a:gd name="connsiteY4" fmla="*/ 13730288 h 13730288"/>
              <a:gd name="connsiteX5" fmla="*/ 3893128 w 13495916"/>
              <a:gd name="connsiteY5" fmla="*/ 0 h 13730288"/>
              <a:gd name="connsiteX0" fmla="*/ 3893128 w 13509771"/>
              <a:gd name="connsiteY0" fmla="*/ 11239 h 13741527"/>
              <a:gd name="connsiteX1" fmla="*/ 11387409 w 13509771"/>
              <a:gd name="connsiteY1" fmla="*/ 11239 h 13741527"/>
              <a:gd name="connsiteX2" fmla="*/ 13509771 w 13509771"/>
              <a:gd name="connsiteY2" fmla="*/ 0 h 13741527"/>
              <a:gd name="connsiteX3" fmla="*/ 13495916 w 13509771"/>
              <a:gd name="connsiteY3" fmla="*/ 13741527 h 13741527"/>
              <a:gd name="connsiteX4" fmla="*/ 0 w 13509771"/>
              <a:gd name="connsiteY4" fmla="*/ 13741527 h 13741527"/>
              <a:gd name="connsiteX5" fmla="*/ 3893128 w 13509771"/>
              <a:gd name="connsiteY5" fmla="*/ 11239 h 13741527"/>
              <a:gd name="connsiteX0" fmla="*/ 3893128 w 13509771"/>
              <a:gd name="connsiteY0" fmla="*/ 11239 h 13741527"/>
              <a:gd name="connsiteX1" fmla="*/ 13509771 w 13509771"/>
              <a:gd name="connsiteY1" fmla="*/ 0 h 13741527"/>
              <a:gd name="connsiteX2" fmla="*/ 13495916 w 13509771"/>
              <a:gd name="connsiteY2" fmla="*/ 13741527 h 13741527"/>
              <a:gd name="connsiteX3" fmla="*/ 0 w 13509771"/>
              <a:gd name="connsiteY3" fmla="*/ 13741527 h 13741527"/>
              <a:gd name="connsiteX4" fmla="*/ 3893128 w 13509771"/>
              <a:gd name="connsiteY4" fmla="*/ 11239 h 13741527"/>
              <a:gd name="connsiteX0" fmla="*/ 3921408 w 13538051"/>
              <a:gd name="connsiteY0" fmla="*/ 11239 h 13750954"/>
              <a:gd name="connsiteX1" fmla="*/ 13538051 w 13538051"/>
              <a:gd name="connsiteY1" fmla="*/ 0 h 13750954"/>
              <a:gd name="connsiteX2" fmla="*/ 13524196 w 13538051"/>
              <a:gd name="connsiteY2" fmla="*/ 13741527 h 13750954"/>
              <a:gd name="connsiteX3" fmla="*/ 0 w 13538051"/>
              <a:gd name="connsiteY3" fmla="*/ 13750954 h 13750954"/>
              <a:gd name="connsiteX4" fmla="*/ 3921408 w 13538051"/>
              <a:gd name="connsiteY4" fmla="*/ 11239 h 13750954"/>
              <a:gd name="connsiteX0" fmla="*/ 3959115 w 13575758"/>
              <a:gd name="connsiteY0" fmla="*/ 11239 h 13760381"/>
              <a:gd name="connsiteX1" fmla="*/ 13575758 w 13575758"/>
              <a:gd name="connsiteY1" fmla="*/ 0 h 13760381"/>
              <a:gd name="connsiteX2" fmla="*/ 13561903 w 13575758"/>
              <a:gd name="connsiteY2" fmla="*/ 13741527 h 13760381"/>
              <a:gd name="connsiteX3" fmla="*/ 0 w 13575758"/>
              <a:gd name="connsiteY3" fmla="*/ 13760381 h 13760381"/>
              <a:gd name="connsiteX4" fmla="*/ 3959115 w 13575758"/>
              <a:gd name="connsiteY4" fmla="*/ 11239 h 13760381"/>
              <a:gd name="connsiteX0" fmla="*/ 3949688 w 13575758"/>
              <a:gd name="connsiteY0" fmla="*/ 1812 h 13760381"/>
              <a:gd name="connsiteX1" fmla="*/ 13575758 w 13575758"/>
              <a:gd name="connsiteY1" fmla="*/ 0 h 13760381"/>
              <a:gd name="connsiteX2" fmla="*/ 13561903 w 13575758"/>
              <a:gd name="connsiteY2" fmla="*/ 13741527 h 13760381"/>
              <a:gd name="connsiteX3" fmla="*/ 0 w 13575758"/>
              <a:gd name="connsiteY3" fmla="*/ 13760381 h 13760381"/>
              <a:gd name="connsiteX4" fmla="*/ 3949688 w 13575758"/>
              <a:gd name="connsiteY4" fmla="*/ 1812 h 13760381"/>
              <a:gd name="connsiteX0" fmla="*/ 3949688 w 25271572"/>
              <a:gd name="connsiteY0" fmla="*/ 1812 h 13760381"/>
              <a:gd name="connsiteX1" fmla="*/ 25271572 w 25271572"/>
              <a:gd name="connsiteY1" fmla="*/ 0 h 13760381"/>
              <a:gd name="connsiteX2" fmla="*/ 13561903 w 25271572"/>
              <a:gd name="connsiteY2" fmla="*/ 13741527 h 13760381"/>
              <a:gd name="connsiteX3" fmla="*/ 0 w 25271572"/>
              <a:gd name="connsiteY3" fmla="*/ 13760381 h 13760381"/>
              <a:gd name="connsiteX4" fmla="*/ 3949688 w 25271572"/>
              <a:gd name="connsiteY4" fmla="*/ 1812 h 13760381"/>
              <a:gd name="connsiteX0" fmla="*/ 3949688 w 25271572"/>
              <a:gd name="connsiteY0" fmla="*/ 1812 h 13760381"/>
              <a:gd name="connsiteX1" fmla="*/ 25271572 w 25271572"/>
              <a:gd name="connsiteY1" fmla="*/ 0 h 13760381"/>
              <a:gd name="connsiteX2" fmla="*/ 13561903 w 25271572"/>
              <a:gd name="connsiteY2" fmla="*/ 13741527 h 13760381"/>
              <a:gd name="connsiteX3" fmla="*/ 0 w 25271572"/>
              <a:gd name="connsiteY3" fmla="*/ 13760381 h 13760381"/>
              <a:gd name="connsiteX4" fmla="*/ 3949688 w 25271572"/>
              <a:gd name="connsiteY4" fmla="*/ 1812 h 13760381"/>
              <a:gd name="connsiteX0" fmla="*/ 3949688 w 25271572"/>
              <a:gd name="connsiteY0" fmla="*/ 1812 h 13762792"/>
              <a:gd name="connsiteX1" fmla="*/ 25271572 w 25271572"/>
              <a:gd name="connsiteY1" fmla="*/ 0 h 13762792"/>
              <a:gd name="connsiteX2" fmla="*/ 21323671 w 25271572"/>
              <a:gd name="connsiteY2" fmla="*/ 13762792 h 13762792"/>
              <a:gd name="connsiteX3" fmla="*/ 0 w 25271572"/>
              <a:gd name="connsiteY3" fmla="*/ 13760381 h 13762792"/>
              <a:gd name="connsiteX4" fmla="*/ 3949688 w 25271572"/>
              <a:gd name="connsiteY4" fmla="*/ 1812 h 13762792"/>
              <a:gd name="connsiteX0" fmla="*/ 3949688 w 25271572"/>
              <a:gd name="connsiteY0" fmla="*/ 1812 h 13762792"/>
              <a:gd name="connsiteX1" fmla="*/ 25271572 w 25271572"/>
              <a:gd name="connsiteY1" fmla="*/ 0 h 13762792"/>
              <a:gd name="connsiteX2" fmla="*/ 21323671 w 25271572"/>
              <a:gd name="connsiteY2" fmla="*/ 13762792 h 13762792"/>
              <a:gd name="connsiteX3" fmla="*/ 0 w 25271572"/>
              <a:gd name="connsiteY3" fmla="*/ 13760381 h 13762792"/>
              <a:gd name="connsiteX4" fmla="*/ 3949688 w 25271572"/>
              <a:gd name="connsiteY4" fmla="*/ 1812 h 13762792"/>
              <a:gd name="connsiteX0" fmla="*/ 3949688 w 25271572"/>
              <a:gd name="connsiteY0" fmla="*/ 1812 h 13762792"/>
              <a:gd name="connsiteX1" fmla="*/ 25271572 w 25271572"/>
              <a:gd name="connsiteY1" fmla="*/ 0 h 13762792"/>
              <a:gd name="connsiteX2" fmla="*/ 21323671 w 25271572"/>
              <a:gd name="connsiteY2" fmla="*/ 13762792 h 13762792"/>
              <a:gd name="connsiteX3" fmla="*/ 0 w 25271572"/>
              <a:gd name="connsiteY3" fmla="*/ 13760381 h 13762792"/>
              <a:gd name="connsiteX4" fmla="*/ 644244 w 25271572"/>
              <a:gd name="connsiteY4" fmla="*/ 11466159 h 13762792"/>
              <a:gd name="connsiteX5" fmla="*/ 3949688 w 25271572"/>
              <a:gd name="connsiteY5" fmla="*/ 1812 h 13762792"/>
              <a:gd name="connsiteX0" fmla="*/ 3305444 w 24627328"/>
              <a:gd name="connsiteY0" fmla="*/ 1812 h 13762792"/>
              <a:gd name="connsiteX1" fmla="*/ 24627328 w 24627328"/>
              <a:gd name="connsiteY1" fmla="*/ 0 h 13762792"/>
              <a:gd name="connsiteX2" fmla="*/ 20679427 w 24627328"/>
              <a:gd name="connsiteY2" fmla="*/ 13762792 h 13762792"/>
              <a:gd name="connsiteX3" fmla="*/ 1014435 w 24627328"/>
              <a:gd name="connsiteY3" fmla="*/ 13611525 h 13762792"/>
              <a:gd name="connsiteX4" fmla="*/ 0 w 24627328"/>
              <a:gd name="connsiteY4" fmla="*/ 11466159 h 13762792"/>
              <a:gd name="connsiteX5" fmla="*/ 3305444 w 24627328"/>
              <a:gd name="connsiteY5" fmla="*/ 1812 h 13762792"/>
              <a:gd name="connsiteX0" fmla="*/ 3305444 w 24627328"/>
              <a:gd name="connsiteY0" fmla="*/ 1812 h 13781646"/>
              <a:gd name="connsiteX1" fmla="*/ 24627328 w 24627328"/>
              <a:gd name="connsiteY1" fmla="*/ 0 h 13781646"/>
              <a:gd name="connsiteX2" fmla="*/ 20679427 w 24627328"/>
              <a:gd name="connsiteY2" fmla="*/ 13762792 h 13781646"/>
              <a:gd name="connsiteX3" fmla="*/ 185096 w 24627328"/>
              <a:gd name="connsiteY3" fmla="*/ 13781646 h 13781646"/>
              <a:gd name="connsiteX4" fmla="*/ 0 w 24627328"/>
              <a:gd name="connsiteY4" fmla="*/ 11466159 h 13781646"/>
              <a:gd name="connsiteX5" fmla="*/ 3305444 w 24627328"/>
              <a:gd name="connsiteY5" fmla="*/ 1812 h 13781646"/>
              <a:gd name="connsiteX0" fmla="*/ 3120348 w 24442232"/>
              <a:gd name="connsiteY0" fmla="*/ 1812 h 13781646"/>
              <a:gd name="connsiteX1" fmla="*/ 24442232 w 24442232"/>
              <a:gd name="connsiteY1" fmla="*/ 0 h 13781646"/>
              <a:gd name="connsiteX2" fmla="*/ 20494331 w 24442232"/>
              <a:gd name="connsiteY2" fmla="*/ 13762792 h 13781646"/>
              <a:gd name="connsiteX3" fmla="*/ 0 w 24442232"/>
              <a:gd name="connsiteY3" fmla="*/ 13781646 h 13781646"/>
              <a:gd name="connsiteX4" fmla="*/ 346532 w 24442232"/>
              <a:gd name="connsiteY4" fmla="*/ 10955797 h 13781646"/>
              <a:gd name="connsiteX5" fmla="*/ 3120348 w 24442232"/>
              <a:gd name="connsiteY5" fmla="*/ 1812 h 13781646"/>
              <a:gd name="connsiteX0" fmla="*/ 3120348 w 24442232"/>
              <a:gd name="connsiteY0" fmla="*/ 1812 h 13781646"/>
              <a:gd name="connsiteX1" fmla="*/ 24442232 w 24442232"/>
              <a:gd name="connsiteY1" fmla="*/ 0 h 13781646"/>
              <a:gd name="connsiteX2" fmla="*/ 20494331 w 24442232"/>
              <a:gd name="connsiteY2" fmla="*/ 13762792 h 13781646"/>
              <a:gd name="connsiteX3" fmla="*/ 0 w 24442232"/>
              <a:gd name="connsiteY3" fmla="*/ 13781646 h 13781646"/>
              <a:gd name="connsiteX4" fmla="*/ 27556 w 24442232"/>
              <a:gd name="connsiteY4" fmla="*/ 10892002 h 13781646"/>
              <a:gd name="connsiteX5" fmla="*/ 3120348 w 24442232"/>
              <a:gd name="connsiteY5" fmla="*/ 1812 h 13781646"/>
              <a:gd name="connsiteX0" fmla="*/ 3120348 w 24442232"/>
              <a:gd name="connsiteY0" fmla="*/ 1812 h 13781646"/>
              <a:gd name="connsiteX1" fmla="*/ 24442232 w 24442232"/>
              <a:gd name="connsiteY1" fmla="*/ 0 h 13781646"/>
              <a:gd name="connsiteX2" fmla="*/ 20494331 w 24442232"/>
              <a:gd name="connsiteY2" fmla="*/ 13762792 h 13781646"/>
              <a:gd name="connsiteX3" fmla="*/ 0 w 24442232"/>
              <a:gd name="connsiteY3" fmla="*/ 13781646 h 13781646"/>
              <a:gd name="connsiteX4" fmla="*/ 27556 w 24442232"/>
              <a:gd name="connsiteY4" fmla="*/ 10892002 h 13781646"/>
              <a:gd name="connsiteX5" fmla="*/ 3120348 w 24442232"/>
              <a:gd name="connsiteY5" fmla="*/ 1812 h 13781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442232" h="13781646">
                <a:moveTo>
                  <a:pt x="3120348" y="1812"/>
                </a:moveTo>
                <a:lnTo>
                  <a:pt x="24442232" y="0"/>
                </a:lnTo>
                <a:cubicBezTo>
                  <a:pt x="23136896" y="4566332"/>
                  <a:pt x="21810298" y="9175195"/>
                  <a:pt x="20494331" y="13762792"/>
                </a:cubicBezTo>
                <a:lnTo>
                  <a:pt x="0" y="13781646"/>
                </a:lnTo>
                <a:lnTo>
                  <a:pt x="27556" y="10892002"/>
                </a:lnTo>
                <a:lnTo>
                  <a:pt x="3120348" y="1812"/>
                </a:lnTo>
                <a:close/>
              </a:path>
            </a:pathLst>
          </a:custGeom>
          <a:noFill/>
          <a:ln>
            <a:noFill/>
          </a:ln>
        </p:spPr>
        <p:txBody>
          <a:bodyPr anchor="ctr"/>
          <a:lstStyle>
            <a:lvl1pPr algn="ctr">
              <a:defRPr/>
            </a:lvl1pPr>
          </a:lstStyle>
          <a:p>
            <a:r>
              <a:rPr lang="nl-NL"/>
              <a:t>Klik op het pictogram als u een afbeelding wilt toevoegen</a:t>
            </a:r>
          </a:p>
        </p:txBody>
      </p:sp>
      <p:sp>
        <p:nvSpPr>
          <p:cNvPr id="3" name="Voettekst"/>
          <p:cNvSpPr>
            <a:spLocks noGrp="1"/>
          </p:cNvSpPr>
          <p:nvPr>
            <p:ph type="ftr" sz="quarter" idx="11"/>
          </p:nvPr>
        </p:nvSpPr>
        <p:spPr>
          <a:xfrm>
            <a:off x="1597821" y="6356352"/>
            <a:ext cx="3241785" cy="365125"/>
          </a:xfrm>
        </p:spPr>
        <p:txBody>
          <a:bodyPr/>
          <a:lstStyle/>
          <a:p>
            <a:endParaRPr lang="nl-NL"/>
          </a:p>
        </p:txBody>
      </p:sp>
      <p:sp>
        <p:nvSpPr>
          <p:cNvPr id="4" name="Slidenummer"/>
          <p:cNvSpPr>
            <a:spLocks noGrp="1"/>
          </p:cNvSpPr>
          <p:nvPr>
            <p:ph type="sldNum" sz="quarter" idx="12"/>
          </p:nvPr>
        </p:nvSpPr>
        <p:spPr>
          <a:xfrm>
            <a:off x="615520" y="6356352"/>
            <a:ext cx="803674" cy="365125"/>
          </a:xfrm>
        </p:spPr>
        <p:txBody>
          <a:bodyPr/>
          <a:lstStyle/>
          <a:p>
            <a:fld id="{B3761A81-E545-3C41-97A5-08DA8ED0F4C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40930583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mpagnedia-Tekst-GEEL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Vlak links">
            <a:extLst>
              <a:ext uri="{FF2B5EF4-FFF2-40B4-BE49-F238E27FC236}">
                <a16:creationId xmlns:a16="http://schemas.microsoft.com/office/drawing/2014/main" id="{18D4EC64-D79F-5240-A2C2-6F3425115007}"/>
              </a:ext>
            </a:extLst>
          </p:cNvPr>
          <p:cNvSpPr/>
          <p:nvPr userDrawn="1"/>
        </p:nvSpPr>
        <p:spPr>
          <a:xfrm>
            <a:off x="-10632" y="-6928"/>
            <a:ext cx="5303000" cy="68649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450"/>
          </a:p>
        </p:txBody>
      </p:sp>
      <p:sp>
        <p:nvSpPr>
          <p:cNvPr id="11" name="Vlak rechts">
            <a:extLst>
              <a:ext uri="{FF2B5EF4-FFF2-40B4-BE49-F238E27FC236}">
                <a16:creationId xmlns:a16="http://schemas.microsoft.com/office/drawing/2014/main" id="{E8561B04-8EC8-EB41-AEDC-00751FE368BD}"/>
              </a:ext>
            </a:extLst>
          </p:cNvPr>
          <p:cNvSpPr/>
          <p:nvPr userDrawn="1"/>
        </p:nvSpPr>
        <p:spPr>
          <a:xfrm>
            <a:off x="6889000" y="-6928"/>
            <a:ext cx="5303000" cy="686492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450"/>
          </a:p>
        </p:txBody>
      </p:sp>
      <p:sp>
        <p:nvSpPr>
          <p:cNvPr id="10" name="Vlak midden">
            <a:extLst>
              <a:ext uri="{FF2B5EF4-FFF2-40B4-BE49-F238E27FC236}">
                <a16:creationId xmlns:a16="http://schemas.microsoft.com/office/drawing/2014/main" id="{C010B86B-7169-C04C-B896-53213F167F74}"/>
              </a:ext>
            </a:extLst>
          </p:cNvPr>
          <p:cNvSpPr>
            <a:spLocks noChangeAspect="1"/>
          </p:cNvSpPr>
          <p:nvPr userDrawn="1"/>
        </p:nvSpPr>
        <p:spPr>
          <a:xfrm>
            <a:off x="1420736" y="0"/>
            <a:ext cx="9637635" cy="6858000"/>
          </a:xfrm>
          <a:prstGeom prst="parallelogram">
            <a:avLst>
              <a:gd name="adj" fmla="val 2851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450"/>
          </a:p>
        </p:txBody>
      </p:sp>
      <p:pic>
        <p:nvPicPr>
          <p:cNvPr id="5" name="W-quote-zwart">
            <a:extLst>
              <a:ext uri="{FF2B5EF4-FFF2-40B4-BE49-F238E27FC236}">
                <a16:creationId xmlns:a16="http://schemas.microsoft.com/office/drawing/2014/main" id="{C11788C3-6B89-0A41-8BA4-7B591114070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33051" y="1380555"/>
            <a:ext cx="1260181" cy="1260345"/>
          </a:xfrm>
          <a:prstGeom prst="rect">
            <a:avLst/>
          </a:prstGeom>
        </p:spPr>
      </p:pic>
      <p:sp>
        <p:nvSpPr>
          <p:cNvPr id="2" name="Quote"/>
          <p:cNvSpPr>
            <a:spLocks noGrp="1"/>
          </p:cNvSpPr>
          <p:nvPr>
            <p:ph type="ctrTitle" hasCustomPrompt="1"/>
          </p:nvPr>
        </p:nvSpPr>
        <p:spPr>
          <a:xfrm>
            <a:off x="2734348" y="1764602"/>
            <a:ext cx="7898372" cy="3687445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5498" b="1" i="1" u="sng">
                <a:latin typeface="Roboto Black" panose="02000000000000000000" pitchFamily="2" charset="0"/>
                <a:ea typeface="Roboto Black" panose="02000000000000000000" pitchFamily="2" charset="0"/>
              </a:defRPr>
            </a:lvl1pPr>
          </a:lstStyle>
          <a:p>
            <a:r>
              <a:rPr lang="nl-NL"/>
              <a:t>aar is de </a:t>
            </a:r>
            <a:r>
              <a:rPr lang="nl-NL" err="1"/>
              <a:t>placeholder</a:t>
            </a:r>
            <a:r>
              <a:rPr lang="nl-NL"/>
              <a:t> voor een interessante vraag of quote?</a:t>
            </a:r>
            <a:endParaRPr lang="en-US"/>
          </a:p>
        </p:txBody>
      </p:sp>
      <p:pic>
        <p:nvPicPr>
          <p:cNvPr id="13" name="Afbeelding 12">
            <a:extLst>
              <a:ext uri="{FF2B5EF4-FFF2-40B4-BE49-F238E27FC236}">
                <a16:creationId xmlns:a16="http://schemas.microsoft.com/office/drawing/2014/main" id="{BC7080C8-824E-8B4F-B2A0-C08F18EA255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1052" y="5264945"/>
            <a:ext cx="1960832" cy="1256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84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mpagnedia-Tekst-BLAUW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Vlak links">
            <a:extLst>
              <a:ext uri="{FF2B5EF4-FFF2-40B4-BE49-F238E27FC236}">
                <a16:creationId xmlns:a16="http://schemas.microsoft.com/office/drawing/2014/main" id="{18D4EC64-D79F-5240-A2C2-6F3425115007}"/>
              </a:ext>
            </a:extLst>
          </p:cNvPr>
          <p:cNvSpPr/>
          <p:nvPr userDrawn="1"/>
        </p:nvSpPr>
        <p:spPr>
          <a:xfrm>
            <a:off x="-10632" y="-6928"/>
            <a:ext cx="5303000" cy="6864928"/>
          </a:xfrm>
          <a:prstGeom prst="rect">
            <a:avLst/>
          </a:prstGeom>
          <a:solidFill>
            <a:srgbClr val="84D0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450"/>
          </a:p>
        </p:txBody>
      </p:sp>
      <p:sp>
        <p:nvSpPr>
          <p:cNvPr id="11" name="Vlak rechts">
            <a:extLst>
              <a:ext uri="{FF2B5EF4-FFF2-40B4-BE49-F238E27FC236}">
                <a16:creationId xmlns:a16="http://schemas.microsoft.com/office/drawing/2014/main" id="{E8561B04-8EC8-EB41-AEDC-00751FE368BD}"/>
              </a:ext>
            </a:extLst>
          </p:cNvPr>
          <p:cNvSpPr/>
          <p:nvPr userDrawn="1"/>
        </p:nvSpPr>
        <p:spPr>
          <a:xfrm>
            <a:off x="6889000" y="-6928"/>
            <a:ext cx="5303000" cy="6864928"/>
          </a:xfrm>
          <a:prstGeom prst="rect">
            <a:avLst/>
          </a:prstGeom>
          <a:solidFill>
            <a:srgbClr val="4594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450"/>
          </a:p>
        </p:txBody>
      </p:sp>
      <p:sp>
        <p:nvSpPr>
          <p:cNvPr id="10" name="Vlak midden">
            <a:extLst>
              <a:ext uri="{FF2B5EF4-FFF2-40B4-BE49-F238E27FC236}">
                <a16:creationId xmlns:a16="http://schemas.microsoft.com/office/drawing/2014/main" id="{FD7BF293-F421-F04B-BFF3-1A4AFD7D1786}"/>
              </a:ext>
            </a:extLst>
          </p:cNvPr>
          <p:cNvSpPr>
            <a:spLocks noChangeAspect="1"/>
          </p:cNvSpPr>
          <p:nvPr userDrawn="1"/>
        </p:nvSpPr>
        <p:spPr>
          <a:xfrm>
            <a:off x="1420736" y="0"/>
            <a:ext cx="9637635" cy="6858000"/>
          </a:xfrm>
          <a:prstGeom prst="parallelogram">
            <a:avLst>
              <a:gd name="adj" fmla="val 28517"/>
            </a:avLst>
          </a:prstGeom>
          <a:solidFill>
            <a:srgbClr val="1EBC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450"/>
          </a:p>
        </p:txBody>
      </p:sp>
      <p:pic>
        <p:nvPicPr>
          <p:cNvPr id="5" name="W-quote-zwart">
            <a:extLst>
              <a:ext uri="{FF2B5EF4-FFF2-40B4-BE49-F238E27FC236}">
                <a16:creationId xmlns:a16="http://schemas.microsoft.com/office/drawing/2014/main" id="{C11788C3-6B89-0A41-8BA4-7B591114070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33051" y="1380555"/>
            <a:ext cx="1260181" cy="1260345"/>
          </a:xfrm>
          <a:prstGeom prst="rect">
            <a:avLst/>
          </a:prstGeom>
        </p:spPr>
      </p:pic>
      <p:sp>
        <p:nvSpPr>
          <p:cNvPr id="2" name="Quote"/>
          <p:cNvSpPr>
            <a:spLocks noGrp="1"/>
          </p:cNvSpPr>
          <p:nvPr>
            <p:ph type="ctrTitle" hasCustomPrompt="1"/>
          </p:nvPr>
        </p:nvSpPr>
        <p:spPr>
          <a:xfrm>
            <a:off x="2734348" y="1764602"/>
            <a:ext cx="7898372" cy="3687445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5498" b="1" i="1" u="sng">
                <a:latin typeface="Roboto Black" panose="02000000000000000000" pitchFamily="2" charset="0"/>
                <a:ea typeface="Roboto Black" panose="02000000000000000000" pitchFamily="2" charset="0"/>
              </a:defRPr>
            </a:lvl1pPr>
          </a:lstStyle>
          <a:p>
            <a:r>
              <a:rPr lang="nl-NL"/>
              <a:t>aar is de </a:t>
            </a:r>
            <a:r>
              <a:rPr lang="nl-NL" err="1"/>
              <a:t>placeholder</a:t>
            </a:r>
            <a:r>
              <a:rPr lang="nl-NL"/>
              <a:t> voor een interessante vraag of quote?</a:t>
            </a:r>
            <a:endParaRPr lang="en-US"/>
          </a:p>
        </p:txBody>
      </p:sp>
      <p:pic>
        <p:nvPicPr>
          <p:cNvPr id="13" name="Afbeelding 12">
            <a:extLst>
              <a:ext uri="{FF2B5EF4-FFF2-40B4-BE49-F238E27FC236}">
                <a16:creationId xmlns:a16="http://schemas.microsoft.com/office/drawing/2014/main" id="{BC7080C8-824E-8B4F-B2A0-C08F18EA255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1052" y="5264945"/>
            <a:ext cx="1960832" cy="1256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2368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mpagnedia-Tekst-GROE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Vlak links">
            <a:extLst>
              <a:ext uri="{FF2B5EF4-FFF2-40B4-BE49-F238E27FC236}">
                <a16:creationId xmlns:a16="http://schemas.microsoft.com/office/drawing/2014/main" id="{18D4EC64-D79F-5240-A2C2-6F3425115007}"/>
              </a:ext>
            </a:extLst>
          </p:cNvPr>
          <p:cNvSpPr/>
          <p:nvPr userDrawn="1"/>
        </p:nvSpPr>
        <p:spPr>
          <a:xfrm>
            <a:off x="-10632" y="-6928"/>
            <a:ext cx="5303000" cy="6864928"/>
          </a:xfrm>
          <a:prstGeom prst="rect">
            <a:avLst/>
          </a:prstGeom>
          <a:solidFill>
            <a:srgbClr val="D5E0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450"/>
          </a:p>
        </p:txBody>
      </p:sp>
      <p:sp>
        <p:nvSpPr>
          <p:cNvPr id="11" name="Vlak rechts">
            <a:extLst>
              <a:ext uri="{FF2B5EF4-FFF2-40B4-BE49-F238E27FC236}">
                <a16:creationId xmlns:a16="http://schemas.microsoft.com/office/drawing/2014/main" id="{E8561B04-8EC8-EB41-AEDC-00751FE368BD}"/>
              </a:ext>
            </a:extLst>
          </p:cNvPr>
          <p:cNvSpPr/>
          <p:nvPr userDrawn="1"/>
        </p:nvSpPr>
        <p:spPr>
          <a:xfrm>
            <a:off x="6889000" y="-6928"/>
            <a:ext cx="5303000" cy="6864928"/>
          </a:xfrm>
          <a:prstGeom prst="rect">
            <a:avLst/>
          </a:prstGeom>
          <a:solidFill>
            <a:srgbClr val="45B9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450"/>
          </a:p>
        </p:txBody>
      </p:sp>
      <p:sp>
        <p:nvSpPr>
          <p:cNvPr id="10" name="Vlak midden">
            <a:extLst>
              <a:ext uri="{FF2B5EF4-FFF2-40B4-BE49-F238E27FC236}">
                <a16:creationId xmlns:a16="http://schemas.microsoft.com/office/drawing/2014/main" id="{D40FCAC0-591A-AA4F-A753-6B0E2B9CD1BC}"/>
              </a:ext>
            </a:extLst>
          </p:cNvPr>
          <p:cNvSpPr>
            <a:spLocks noChangeAspect="1"/>
          </p:cNvSpPr>
          <p:nvPr userDrawn="1"/>
        </p:nvSpPr>
        <p:spPr>
          <a:xfrm>
            <a:off x="1420736" y="0"/>
            <a:ext cx="9637635" cy="6858000"/>
          </a:xfrm>
          <a:prstGeom prst="parallelogram">
            <a:avLst>
              <a:gd name="adj" fmla="val 28517"/>
            </a:avLst>
          </a:prstGeom>
          <a:solidFill>
            <a:srgbClr val="B1D2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450"/>
          </a:p>
        </p:txBody>
      </p:sp>
      <p:pic>
        <p:nvPicPr>
          <p:cNvPr id="5" name="W-quote-zwart">
            <a:extLst>
              <a:ext uri="{FF2B5EF4-FFF2-40B4-BE49-F238E27FC236}">
                <a16:creationId xmlns:a16="http://schemas.microsoft.com/office/drawing/2014/main" id="{C11788C3-6B89-0A41-8BA4-7B591114070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33051" y="1380555"/>
            <a:ext cx="1260181" cy="1260345"/>
          </a:xfrm>
          <a:prstGeom prst="rect">
            <a:avLst/>
          </a:prstGeom>
        </p:spPr>
      </p:pic>
      <p:sp>
        <p:nvSpPr>
          <p:cNvPr id="2" name="Quote"/>
          <p:cNvSpPr>
            <a:spLocks noGrp="1"/>
          </p:cNvSpPr>
          <p:nvPr>
            <p:ph type="ctrTitle" hasCustomPrompt="1"/>
          </p:nvPr>
        </p:nvSpPr>
        <p:spPr>
          <a:xfrm>
            <a:off x="2734348" y="1764602"/>
            <a:ext cx="7898372" cy="3687445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5498" b="1" i="1" u="sng">
                <a:latin typeface="Roboto Black" panose="02000000000000000000" pitchFamily="2" charset="0"/>
                <a:ea typeface="Roboto Black" panose="02000000000000000000" pitchFamily="2" charset="0"/>
              </a:defRPr>
            </a:lvl1pPr>
          </a:lstStyle>
          <a:p>
            <a:r>
              <a:rPr lang="nl-NL"/>
              <a:t>aar is de </a:t>
            </a:r>
            <a:r>
              <a:rPr lang="nl-NL" err="1"/>
              <a:t>placeholder</a:t>
            </a:r>
            <a:r>
              <a:rPr lang="nl-NL"/>
              <a:t> voor een interessante vraag of quote?</a:t>
            </a:r>
            <a:endParaRPr lang="en-US"/>
          </a:p>
        </p:txBody>
      </p:sp>
      <p:pic>
        <p:nvPicPr>
          <p:cNvPr id="13" name="Afbeelding 12">
            <a:extLst>
              <a:ext uri="{FF2B5EF4-FFF2-40B4-BE49-F238E27FC236}">
                <a16:creationId xmlns:a16="http://schemas.microsoft.com/office/drawing/2014/main" id="{BC7080C8-824E-8B4F-B2A0-C08F18EA255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1052" y="5264945"/>
            <a:ext cx="1960832" cy="1256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9033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mpagnedia-Tekst-ROZ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Vlak links">
            <a:extLst>
              <a:ext uri="{FF2B5EF4-FFF2-40B4-BE49-F238E27FC236}">
                <a16:creationId xmlns:a16="http://schemas.microsoft.com/office/drawing/2014/main" id="{18D4EC64-D79F-5240-A2C2-6F3425115007}"/>
              </a:ext>
            </a:extLst>
          </p:cNvPr>
          <p:cNvSpPr/>
          <p:nvPr userDrawn="1"/>
        </p:nvSpPr>
        <p:spPr>
          <a:xfrm>
            <a:off x="-10632" y="-6928"/>
            <a:ext cx="5303000" cy="6864928"/>
          </a:xfrm>
          <a:prstGeom prst="rect">
            <a:avLst/>
          </a:prstGeom>
          <a:solidFill>
            <a:srgbClr val="F28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450"/>
          </a:p>
        </p:txBody>
      </p:sp>
      <p:sp>
        <p:nvSpPr>
          <p:cNvPr id="11" name="Vlak rechts">
            <a:extLst>
              <a:ext uri="{FF2B5EF4-FFF2-40B4-BE49-F238E27FC236}">
                <a16:creationId xmlns:a16="http://schemas.microsoft.com/office/drawing/2014/main" id="{E8561B04-8EC8-EB41-AEDC-00751FE368BD}"/>
              </a:ext>
            </a:extLst>
          </p:cNvPr>
          <p:cNvSpPr/>
          <p:nvPr userDrawn="1"/>
        </p:nvSpPr>
        <p:spPr>
          <a:xfrm>
            <a:off x="6889000" y="-6928"/>
            <a:ext cx="5303000" cy="6864928"/>
          </a:xfrm>
          <a:prstGeom prst="rect">
            <a:avLst/>
          </a:prstGeom>
          <a:solidFill>
            <a:srgbClr val="EE31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450"/>
          </a:p>
        </p:txBody>
      </p:sp>
      <p:sp>
        <p:nvSpPr>
          <p:cNvPr id="10" name="Vlak midden">
            <a:extLst>
              <a:ext uri="{FF2B5EF4-FFF2-40B4-BE49-F238E27FC236}">
                <a16:creationId xmlns:a16="http://schemas.microsoft.com/office/drawing/2014/main" id="{11FE9FE8-9870-4341-A6D3-173AA882EAA3}"/>
              </a:ext>
            </a:extLst>
          </p:cNvPr>
          <p:cNvSpPr>
            <a:spLocks noChangeAspect="1"/>
          </p:cNvSpPr>
          <p:nvPr userDrawn="1"/>
        </p:nvSpPr>
        <p:spPr>
          <a:xfrm>
            <a:off x="1420736" y="0"/>
            <a:ext cx="9637635" cy="6858000"/>
          </a:xfrm>
          <a:prstGeom prst="parallelogram">
            <a:avLst>
              <a:gd name="adj" fmla="val 28517"/>
            </a:avLst>
          </a:prstGeom>
          <a:solidFill>
            <a:srgbClr val="F166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450"/>
          </a:p>
        </p:txBody>
      </p:sp>
      <p:pic>
        <p:nvPicPr>
          <p:cNvPr id="5" name="W-quote-zwart">
            <a:extLst>
              <a:ext uri="{FF2B5EF4-FFF2-40B4-BE49-F238E27FC236}">
                <a16:creationId xmlns:a16="http://schemas.microsoft.com/office/drawing/2014/main" id="{C11788C3-6B89-0A41-8BA4-7B591114070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33051" y="1380555"/>
            <a:ext cx="1260181" cy="1260345"/>
          </a:xfrm>
          <a:prstGeom prst="rect">
            <a:avLst/>
          </a:prstGeom>
        </p:spPr>
      </p:pic>
      <p:sp>
        <p:nvSpPr>
          <p:cNvPr id="2" name="Quote"/>
          <p:cNvSpPr>
            <a:spLocks noGrp="1"/>
          </p:cNvSpPr>
          <p:nvPr>
            <p:ph type="ctrTitle" hasCustomPrompt="1"/>
          </p:nvPr>
        </p:nvSpPr>
        <p:spPr>
          <a:xfrm>
            <a:off x="2734348" y="1764602"/>
            <a:ext cx="7898372" cy="3687445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5498" b="1" i="1" u="sng">
                <a:latin typeface="Roboto Black" panose="02000000000000000000" pitchFamily="2" charset="0"/>
                <a:ea typeface="Roboto Black" panose="02000000000000000000" pitchFamily="2" charset="0"/>
              </a:defRPr>
            </a:lvl1pPr>
          </a:lstStyle>
          <a:p>
            <a:r>
              <a:rPr lang="nl-NL"/>
              <a:t>aar is de </a:t>
            </a:r>
            <a:r>
              <a:rPr lang="nl-NL" err="1"/>
              <a:t>placeholder</a:t>
            </a:r>
            <a:r>
              <a:rPr lang="nl-NL"/>
              <a:t> voor een interessante vraag of quote?</a:t>
            </a:r>
            <a:endParaRPr lang="en-US"/>
          </a:p>
        </p:txBody>
      </p:sp>
      <p:pic>
        <p:nvPicPr>
          <p:cNvPr id="13" name="Afbeelding 12">
            <a:extLst>
              <a:ext uri="{FF2B5EF4-FFF2-40B4-BE49-F238E27FC236}">
                <a16:creationId xmlns:a16="http://schemas.microsoft.com/office/drawing/2014/main" id="{BC7080C8-824E-8B4F-B2A0-C08F18EA255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1052" y="5264945"/>
            <a:ext cx="1960832" cy="1256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075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kstdia met beeld-GRO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Vlak schuine baan midden tint">
            <a:extLst>
              <a:ext uri="{FF2B5EF4-FFF2-40B4-BE49-F238E27FC236}">
                <a16:creationId xmlns:a16="http://schemas.microsoft.com/office/drawing/2014/main" id="{1FE42606-7492-BC47-9317-B936C46D3A09}"/>
              </a:ext>
            </a:extLst>
          </p:cNvPr>
          <p:cNvSpPr>
            <a:spLocks noChangeAspect="1"/>
          </p:cNvSpPr>
          <p:nvPr userDrawn="1"/>
        </p:nvSpPr>
        <p:spPr>
          <a:xfrm>
            <a:off x="6793364" y="0"/>
            <a:ext cx="2818605" cy="6865173"/>
          </a:xfrm>
          <a:prstGeom prst="parallelogram">
            <a:avLst>
              <a:gd name="adj" fmla="val 69626"/>
            </a:avLst>
          </a:prstGeom>
          <a:solidFill>
            <a:srgbClr val="B1D2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450"/>
          </a:p>
        </p:txBody>
      </p:sp>
      <p:sp>
        <p:nvSpPr>
          <p:cNvPr id="17" name="Vlak schuine baan lichte tint">
            <a:extLst>
              <a:ext uri="{FF2B5EF4-FFF2-40B4-BE49-F238E27FC236}">
                <a16:creationId xmlns:a16="http://schemas.microsoft.com/office/drawing/2014/main" id="{6AF4B0D8-EF92-7948-BFB6-076C23311E69}"/>
              </a:ext>
            </a:extLst>
          </p:cNvPr>
          <p:cNvSpPr>
            <a:spLocks noChangeAspect="1"/>
          </p:cNvSpPr>
          <p:nvPr userDrawn="1"/>
        </p:nvSpPr>
        <p:spPr>
          <a:xfrm>
            <a:off x="7274564" y="0"/>
            <a:ext cx="2818605" cy="6865173"/>
          </a:xfrm>
          <a:prstGeom prst="parallelogram">
            <a:avLst>
              <a:gd name="adj" fmla="val 69626"/>
            </a:avLst>
          </a:prstGeom>
          <a:solidFill>
            <a:srgbClr val="D5E0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450"/>
          </a:p>
        </p:txBody>
      </p:sp>
      <p:pic>
        <p:nvPicPr>
          <p:cNvPr id="18" name="Logo-W-rond-geelwit">
            <a:extLst>
              <a:ext uri="{FF2B5EF4-FFF2-40B4-BE49-F238E27FC236}">
                <a16:creationId xmlns:a16="http://schemas.microsoft.com/office/drawing/2014/main" id="{3914B618-E6BD-F149-8FD0-570EE1C7989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8251" y="6316617"/>
            <a:ext cx="444535" cy="444593"/>
          </a:xfrm>
          <a:prstGeom prst="rect">
            <a:avLst/>
          </a:prstGeom>
        </p:spPr>
      </p:pic>
      <p:sp>
        <p:nvSpPr>
          <p:cNvPr id="5" name="Voettekst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numm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61A81-E545-3C41-97A5-08DA8ED0F4C4}" type="slidenum">
              <a:rPr lang="nl-NL" smtClean="0"/>
              <a:t>‹#›</a:t>
            </a:fld>
            <a:endParaRPr lang="nl-NL"/>
          </a:p>
        </p:txBody>
      </p:sp>
      <p:sp>
        <p:nvSpPr>
          <p:cNvPr id="3" name="Inhoud"/>
          <p:cNvSpPr>
            <a:spLocks noGrp="1"/>
          </p:cNvSpPr>
          <p:nvPr>
            <p:ph idx="1"/>
          </p:nvPr>
        </p:nvSpPr>
        <p:spPr>
          <a:xfrm>
            <a:off x="614946" y="1941368"/>
            <a:ext cx="7494192" cy="4191637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10" name="Tijdelijke aanduiding afbeelding">
            <a:extLst>
              <a:ext uri="{FF2B5EF4-FFF2-40B4-BE49-F238E27FC236}">
                <a16:creationId xmlns:a16="http://schemas.microsoft.com/office/drawing/2014/main" id="{95324610-7F3A-2049-B7A2-5D5DBA5782B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109138" y="-23396"/>
            <a:ext cx="4111839" cy="6902661"/>
          </a:xfrm>
          <a:custGeom>
            <a:avLst/>
            <a:gdLst>
              <a:gd name="connsiteX0" fmla="*/ 0 w 12650788"/>
              <a:gd name="connsiteY0" fmla="*/ 0 h 13730288"/>
              <a:gd name="connsiteX1" fmla="*/ 10542281 w 12650788"/>
              <a:gd name="connsiteY1" fmla="*/ 0 h 13730288"/>
              <a:gd name="connsiteX2" fmla="*/ 12650788 w 12650788"/>
              <a:gd name="connsiteY2" fmla="*/ 2108507 h 13730288"/>
              <a:gd name="connsiteX3" fmla="*/ 12650788 w 12650788"/>
              <a:gd name="connsiteY3" fmla="*/ 13730288 h 13730288"/>
              <a:gd name="connsiteX4" fmla="*/ 0 w 12650788"/>
              <a:gd name="connsiteY4" fmla="*/ 13730288 h 13730288"/>
              <a:gd name="connsiteX5" fmla="*/ 0 w 12650788"/>
              <a:gd name="connsiteY5" fmla="*/ 0 h 13730288"/>
              <a:gd name="connsiteX0" fmla="*/ 3048000 w 12650788"/>
              <a:gd name="connsiteY0" fmla="*/ 0 h 13730288"/>
              <a:gd name="connsiteX1" fmla="*/ 10542281 w 12650788"/>
              <a:gd name="connsiteY1" fmla="*/ 0 h 13730288"/>
              <a:gd name="connsiteX2" fmla="*/ 12650788 w 12650788"/>
              <a:gd name="connsiteY2" fmla="*/ 2108507 h 13730288"/>
              <a:gd name="connsiteX3" fmla="*/ 12650788 w 12650788"/>
              <a:gd name="connsiteY3" fmla="*/ 13730288 h 13730288"/>
              <a:gd name="connsiteX4" fmla="*/ 0 w 12650788"/>
              <a:gd name="connsiteY4" fmla="*/ 13730288 h 13730288"/>
              <a:gd name="connsiteX5" fmla="*/ 3048000 w 12650788"/>
              <a:gd name="connsiteY5" fmla="*/ 0 h 13730288"/>
              <a:gd name="connsiteX0" fmla="*/ 3906982 w 13509770"/>
              <a:gd name="connsiteY0" fmla="*/ 0 h 13730288"/>
              <a:gd name="connsiteX1" fmla="*/ 11401263 w 13509770"/>
              <a:gd name="connsiteY1" fmla="*/ 0 h 13730288"/>
              <a:gd name="connsiteX2" fmla="*/ 13509770 w 13509770"/>
              <a:gd name="connsiteY2" fmla="*/ 2108507 h 13730288"/>
              <a:gd name="connsiteX3" fmla="*/ 13509770 w 13509770"/>
              <a:gd name="connsiteY3" fmla="*/ 13730288 h 13730288"/>
              <a:gd name="connsiteX4" fmla="*/ 0 w 13509770"/>
              <a:gd name="connsiteY4" fmla="*/ 13702579 h 13730288"/>
              <a:gd name="connsiteX5" fmla="*/ 3906982 w 13509770"/>
              <a:gd name="connsiteY5" fmla="*/ 0 h 13730288"/>
              <a:gd name="connsiteX0" fmla="*/ 3893128 w 13495916"/>
              <a:gd name="connsiteY0" fmla="*/ 0 h 13730288"/>
              <a:gd name="connsiteX1" fmla="*/ 11387409 w 13495916"/>
              <a:gd name="connsiteY1" fmla="*/ 0 h 13730288"/>
              <a:gd name="connsiteX2" fmla="*/ 13495916 w 13495916"/>
              <a:gd name="connsiteY2" fmla="*/ 2108507 h 13730288"/>
              <a:gd name="connsiteX3" fmla="*/ 13495916 w 13495916"/>
              <a:gd name="connsiteY3" fmla="*/ 13730288 h 13730288"/>
              <a:gd name="connsiteX4" fmla="*/ 0 w 13495916"/>
              <a:gd name="connsiteY4" fmla="*/ 13730288 h 13730288"/>
              <a:gd name="connsiteX5" fmla="*/ 3893128 w 13495916"/>
              <a:gd name="connsiteY5" fmla="*/ 0 h 13730288"/>
              <a:gd name="connsiteX0" fmla="*/ 3893128 w 13509771"/>
              <a:gd name="connsiteY0" fmla="*/ 11239 h 13741527"/>
              <a:gd name="connsiteX1" fmla="*/ 11387409 w 13509771"/>
              <a:gd name="connsiteY1" fmla="*/ 11239 h 13741527"/>
              <a:gd name="connsiteX2" fmla="*/ 13509771 w 13509771"/>
              <a:gd name="connsiteY2" fmla="*/ 0 h 13741527"/>
              <a:gd name="connsiteX3" fmla="*/ 13495916 w 13509771"/>
              <a:gd name="connsiteY3" fmla="*/ 13741527 h 13741527"/>
              <a:gd name="connsiteX4" fmla="*/ 0 w 13509771"/>
              <a:gd name="connsiteY4" fmla="*/ 13741527 h 13741527"/>
              <a:gd name="connsiteX5" fmla="*/ 3893128 w 13509771"/>
              <a:gd name="connsiteY5" fmla="*/ 11239 h 13741527"/>
              <a:gd name="connsiteX0" fmla="*/ 3893128 w 13509771"/>
              <a:gd name="connsiteY0" fmla="*/ 11239 h 13741527"/>
              <a:gd name="connsiteX1" fmla="*/ 13509771 w 13509771"/>
              <a:gd name="connsiteY1" fmla="*/ 0 h 13741527"/>
              <a:gd name="connsiteX2" fmla="*/ 13495916 w 13509771"/>
              <a:gd name="connsiteY2" fmla="*/ 13741527 h 13741527"/>
              <a:gd name="connsiteX3" fmla="*/ 0 w 13509771"/>
              <a:gd name="connsiteY3" fmla="*/ 13741527 h 13741527"/>
              <a:gd name="connsiteX4" fmla="*/ 3893128 w 13509771"/>
              <a:gd name="connsiteY4" fmla="*/ 11239 h 13741527"/>
              <a:gd name="connsiteX0" fmla="*/ 3921408 w 13538051"/>
              <a:gd name="connsiteY0" fmla="*/ 11239 h 13750954"/>
              <a:gd name="connsiteX1" fmla="*/ 13538051 w 13538051"/>
              <a:gd name="connsiteY1" fmla="*/ 0 h 13750954"/>
              <a:gd name="connsiteX2" fmla="*/ 13524196 w 13538051"/>
              <a:gd name="connsiteY2" fmla="*/ 13741527 h 13750954"/>
              <a:gd name="connsiteX3" fmla="*/ 0 w 13538051"/>
              <a:gd name="connsiteY3" fmla="*/ 13750954 h 13750954"/>
              <a:gd name="connsiteX4" fmla="*/ 3921408 w 13538051"/>
              <a:gd name="connsiteY4" fmla="*/ 11239 h 13750954"/>
              <a:gd name="connsiteX0" fmla="*/ 3959115 w 13575758"/>
              <a:gd name="connsiteY0" fmla="*/ 11239 h 13760381"/>
              <a:gd name="connsiteX1" fmla="*/ 13575758 w 13575758"/>
              <a:gd name="connsiteY1" fmla="*/ 0 h 13760381"/>
              <a:gd name="connsiteX2" fmla="*/ 13561903 w 13575758"/>
              <a:gd name="connsiteY2" fmla="*/ 13741527 h 13760381"/>
              <a:gd name="connsiteX3" fmla="*/ 0 w 13575758"/>
              <a:gd name="connsiteY3" fmla="*/ 13760381 h 13760381"/>
              <a:gd name="connsiteX4" fmla="*/ 3959115 w 13575758"/>
              <a:gd name="connsiteY4" fmla="*/ 11239 h 13760381"/>
              <a:gd name="connsiteX0" fmla="*/ 3949688 w 13575758"/>
              <a:gd name="connsiteY0" fmla="*/ 1812 h 13760381"/>
              <a:gd name="connsiteX1" fmla="*/ 13575758 w 13575758"/>
              <a:gd name="connsiteY1" fmla="*/ 0 h 13760381"/>
              <a:gd name="connsiteX2" fmla="*/ 13561903 w 13575758"/>
              <a:gd name="connsiteY2" fmla="*/ 13741527 h 13760381"/>
              <a:gd name="connsiteX3" fmla="*/ 0 w 13575758"/>
              <a:gd name="connsiteY3" fmla="*/ 13760381 h 13760381"/>
              <a:gd name="connsiteX4" fmla="*/ 3949688 w 13575758"/>
              <a:gd name="connsiteY4" fmla="*/ 1812 h 13760381"/>
              <a:gd name="connsiteX0" fmla="*/ 3949688 w 13561907"/>
              <a:gd name="connsiteY0" fmla="*/ 0 h 13758569"/>
              <a:gd name="connsiteX1" fmla="*/ 9577916 w 13561907"/>
              <a:gd name="connsiteY1" fmla="*/ 1274095 h 13758569"/>
              <a:gd name="connsiteX2" fmla="*/ 13561903 w 13561907"/>
              <a:gd name="connsiteY2" fmla="*/ 13739715 h 13758569"/>
              <a:gd name="connsiteX3" fmla="*/ 0 w 13561907"/>
              <a:gd name="connsiteY3" fmla="*/ 13758569 h 13758569"/>
              <a:gd name="connsiteX4" fmla="*/ 3949688 w 13561907"/>
              <a:gd name="connsiteY4" fmla="*/ 0 h 13758569"/>
              <a:gd name="connsiteX0" fmla="*/ 3949688 w 13561905"/>
              <a:gd name="connsiteY0" fmla="*/ 23077 h 13781646"/>
              <a:gd name="connsiteX1" fmla="*/ 8195684 w 13561905"/>
              <a:gd name="connsiteY1" fmla="*/ 0 h 13781646"/>
              <a:gd name="connsiteX2" fmla="*/ 13561903 w 13561905"/>
              <a:gd name="connsiteY2" fmla="*/ 13762792 h 13781646"/>
              <a:gd name="connsiteX3" fmla="*/ 0 w 13561905"/>
              <a:gd name="connsiteY3" fmla="*/ 13781646 h 13781646"/>
              <a:gd name="connsiteX4" fmla="*/ 3949688 w 13561905"/>
              <a:gd name="connsiteY4" fmla="*/ 23077 h 13781646"/>
              <a:gd name="connsiteX0" fmla="*/ 3949688 w 8195684"/>
              <a:gd name="connsiteY0" fmla="*/ 23077 h 13781646"/>
              <a:gd name="connsiteX1" fmla="*/ 8195684 w 8195684"/>
              <a:gd name="connsiteY1" fmla="*/ 0 h 13781646"/>
              <a:gd name="connsiteX2" fmla="*/ 7097308 w 8195684"/>
              <a:gd name="connsiteY2" fmla="*/ 12720801 h 13781646"/>
              <a:gd name="connsiteX3" fmla="*/ 0 w 8195684"/>
              <a:gd name="connsiteY3" fmla="*/ 13781646 h 13781646"/>
              <a:gd name="connsiteX4" fmla="*/ 3949688 w 8195684"/>
              <a:gd name="connsiteY4" fmla="*/ 23077 h 13781646"/>
              <a:gd name="connsiteX0" fmla="*/ 3949688 w 8224749"/>
              <a:gd name="connsiteY0" fmla="*/ 23077 h 13805322"/>
              <a:gd name="connsiteX1" fmla="*/ 8195684 w 8224749"/>
              <a:gd name="connsiteY1" fmla="*/ 0 h 13805322"/>
              <a:gd name="connsiteX2" fmla="*/ 8224359 w 8224749"/>
              <a:gd name="connsiteY2" fmla="*/ 13805322 h 13805322"/>
              <a:gd name="connsiteX3" fmla="*/ 0 w 8224749"/>
              <a:gd name="connsiteY3" fmla="*/ 13781646 h 13805322"/>
              <a:gd name="connsiteX4" fmla="*/ 3949688 w 8224749"/>
              <a:gd name="connsiteY4" fmla="*/ 23077 h 13805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24749" h="13805322">
                <a:moveTo>
                  <a:pt x="3949688" y="23077"/>
                </a:moveTo>
                <a:lnTo>
                  <a:pt x="8195684" y="0"/>
                </a:lnTo>
                <a:cubicBezTo>
                  <a:pt x="8191066" y="4580509"/>
                  <a:pt x="8228977" y="9224813"/>
                  <a:pt x="8224359" y="13805322"/>
                </a:cubicBezTo>
                <a:lnTo>
                  <a:pt x="0" y="13781646"/>
                </a:lnTo>
                <a:lnTo>
                  <a:pt x="3949688" y="23077"/>
                </a:lnTo>
                <a:close/>
              </a:path>
            </a:pathLst>
          </a:custGeom>
          <a:noFill/>
        </p:spPr>
        <p:txBody>
          <a:bodyPr anchor="ctr"/>
          <a:lstStyle>
            <a:lvl1pPr algn="ctr">
              <a:defRPr/>
            </a:lvl1pPr>
          </a:lstStyle>
          <a:p>
            <a:r>
              <a:rPr lang="nl-NL"/>
              <a:t>Klik op het pictogram als u een afbeelding wilt toevoegen</a:t>
            </a:r>
          </a:p>
        </p:txBody>
      </p:sp>
      <p:sp>
        <p:nvSpPr>
          <p:cNvPr id="16" name="Titel">
            <a:extLst>
              <a:ext uri="{FF2B5EF4-FFF2-40B4-BE49-F238E27FC236}">
                <a16:creationId xmlns:a16="http://schemas.microsoft.com/office/drawing/2014/main" id="{A6E3C1C0-BE16-A041-BFF1-581A9C25E1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3684" y="1247903"/>
            <a:ext cx="7515454" cy="64395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nl-NL"/>
              <a:t>Klik om stijl van de titel te bewerken</a:t>
            </a:r>
            <a:endParaRPr lang="en-US"/>
          </a:p>
        </p:txBody>
      </p:sp>
      <p:sp>
        <p:nvSpPr>
          <p:cNvPr id="15" name="Bovenkop">
            <a:extLst>
              <a:ext uri="{FF2B5EF4-FFF2-40B4-BE49-F238E27FC236}">
                <a16:creationId xmlns:a16="http://schemas.microsoft.com/office/drawing/2014/main" id="{E22281ED-6E2C-E14A-8AC4-9866DA42B6C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4464" y="724995"/>
            <a:ext cx="7483412" cy="473402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699" b="0" i="0" u="sng">
                <a:latin typeface="Roboto Medium" panose="02000000000000000000" pitchFamily="2" charset="0"/>
                <a:ea typeface="Roboto Medium" panose="02000000000000000000" pitchFamily="2" charset="0"/>
              </a:defRPr>
            </a:lvl1pPr>
          </a:lstStyle>
          <a:p>
            <a:pPr lvl="0"/>
            <a:r>
              <a:rPr lang="nl-NL" err="1"/>
              <a:t>Placeholder</a:t>
            </a:r>
            <a:r>
              <a:rPr lang="nl-NL"/>
              <a:t> bovenkop</a:t>
            </a:r>
          </a:p>
        </p:txBody>
      </p:sp>
    </p:spTree>
    <p:extLst>
      <p:ext uri="{BB962C8B-B14F-4D97-AF65-F5344CB8AC3E}">
        <p14:creationId xmlns:p14="http://schemas.microsoft.com/office/powerpoint/2010/main" val="3832015756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mpagnedia-Tekst met beeld-GEEL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Vlak links">
            <a:extLst>
              <a:ext uri="{FF2B5EF4-FFF2-40B4-BE49-F238E27FC236}">
                <a16:creationId xmlns:a16="http://schemas.microsoft.com/office/drawing/2014/main" id="{18D4EC64-D79F-5240-A2C2-6F3425115007}"/>
              </a:ext>
            </a:extLst>
          </p:cNvPr>
          <p:cNvSpPr/>
          <p:nvPr userDrawn="1"/>
        </p:nvSpPr>
        <p:spPr>
          <a:xfrm>
            <a:off x="-10630" y="-6928"/>
            <a:ext cx="2483753" cy="686492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450"/>
          </a:p>
        </p:txBody>
      </p:sp>
      <p:sp>
        <p:nvSpPr>
          <p:cNvPr id="11" name="Vlak rechts">
            <a:extLst>
              <a:ext uri="{FF2B5EF4-FFF2-40B4-BE49-F238E27FC236}">
                <a16:creationId xmlns:a16="http://schemas.microsoft.com/office/drawing/2014/main" id="{E8561B04-8EC8-EB41-AEDC-00751FE368BD}"/>
              </a:ext>
            </a:extLst>
          </p:cNvPr>
          <p:cNvSpPr/>
          <p:nvPr userDrawn="1"/>
        </p:nvSpPr>
        <p:spPr>
          <a:xfrm>
            <a:off x="4344872" y="-6928"/>
            <a:ext cx="7847128" cy="68649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450"/>
          </a:p>
        </p:txBody>
      </p:sp>
      <p:sp>
        <p:nvSpPr>
          <p:cNvPr id="12" name="Vlak midden">
            <a:extLst>
              <a:ext uri="{FF2B5EF4-FFF2-40B4-BE49-F238E27FC236}">
                <a16:creationId xmlns:a16="http://schemas.microsoft.com/office/drawing/2014/main" id="{10885C01-C9F8-4441-A8A3-E7A590358E4C}"/>
              </a:ext>
            </a:extLst>
          </p:cNvPr>
          <p:cNvSpPr>
            <a:spLocks noChangeAspect="1"/>
          </p:cNvSpPr>
          <p:nvPr userDrawn="1"/>
        </p:nvSpPr>
        <p:spPr>
          <a:xfrm>
            <a:off x="1" y="0"/>
            <a:ext cx="6418885" cy="6858000"/>
          </a:xfrm>
          <a:prstGeom prst="parallelogram">
            <a:avLst>
              <a:gd name="adj" fmla="val 30859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450"/>
          </a:p>
        </p:txBody>
      </p:sp>
      <p:pic>
        <p:nvPicPr>
          <p:cNvPr id="5" name="W-quote-zwart">
            <a:extLst>
              <a:ext uri="{FF2B5EF4-FFF2-40B4-BE49-F238E27FC236}">
                <a16:creationId xmlns:a16="http://schemas.microsoft.com/office/drawing/2014/main" id="{C11788C3-6B89-0A41-8BA4-7B591114070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9816" y="642938"/>
            <a:ext cx="1047318" cy="1047455"/>
          </a:xfrm>
          <a:prstGeom prst="rect">
            <a:avLst/>
          </a:prstGeom>
        </p:spPr>
      </p:pic>
      <p:sp>
        <p:nvSpPr>
          <p:cNvPr id="13" name="Tijdelijke aanduiding afbeelding">
            <a:extLst>
              <a:ext uri="{FF2B5EF4-FFF2-40B4-BE49-F238E27FC236}">
                <a16:creationId xmlns:a16="http://schemas.microsoft.com/office/drawing/2014/main" id="{CFCFD8D0-AD7C-5147-A994-6115A39B975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344872" y="-23396"/>
            <a:ext cx="6704438" cy="6895517"/>
          </a:xfrm>
          <a:custGeom>
            <a:avLst/>
            <a:gdLst>
              <a:gd name="connsiteX0" fmla="*/ 0 w 12650788"/>
              <a:gd name="connsiteY0" fmla="*/ 0 h 13730288"/>
              <a:gd name="connsiteX1" fmla="*/ 10542281 w 12650788"/>
              <a:gd name="connsiteY1" fmla="*/ 0 h 13730288"/>
              <a:gd name="connsiteX2" fmla="*/ 12650788 w 12650788"/>
              <a:gd name="connsiteY2" fmla="*/ 2108507 h 13730288"/>
              <a:gd name="connsiteX3" fmla="*/ 12650788 w 12650788"/>
              <a:gd name="connsiteY3" fmla="*/ 13730288 h 13730288"/>
              <a:gd name="connsiteX4" fmla="*/ 0 w 12650788"/>
              <a:gd name="connsiteY4" fmla="*/ 13730288 h 13730288"/>
              <a:gd name="connsiteX5" fmla="*/ 0 w 12650788"/>
              <a:gd name="connsiteY5" fmla="*/ 0 h 13730288"/>
              <a:gd name="connsiteX0" fmla="*/ 3048000 w 12650788"/>
              <a:gd name="connsiteY0" fmla="*/ 0 h 13730288"/>
              <a:gd name="connsiteX1" fmla="*/ 10542281 w 12650788"/>
              <a:gd name="connsiteY1" fmla="*/ 0 h 13730288"/>
              <a:gd name="connsiteX2" fmla="*/ 12650788 w 12650788"/>
              <a:gd name="connsiteY2" fmla="*/ 2108507 h 13730288"/>
              <a:gd name="connsiteX3" fmla="*/ 12650788 w 12650788"/>
              <a:gd name="connsiteY3" fmla="*/ 13730288 h 13730288"/>
              <a:gd name="connsiteX4" fmla="*/ 0 w 12650788"/>
              <a:gd name="connsiteY4" fmla="*/ 13730288 h 13730288"/>
              <a:gd name="connsiteX5" fmla="*/ 3048000 w 12650788"/>
              <a:gd name="connsiteY5" fmla="*/ 0 h 13730288"/>
              <a:gd name="connsiteX0" fmla="*/ 3906982 w 13509770"/>
              <a:gd name="connsiteY0" fmla="*/ 0 h 13730288"/>
              <a:gd name="connsiteX1" fmla="*/ 11401263 w 13509770"/>
              <a:gd name="connsiteY1" fmla="*/ 0 h 13730288"/>
              <a:gd name="connsiteX2" fmla="*/ 13509770 w 13509770"/>
              <a:gd name="connsiteY2" fmla="*/ 2108507 h 13730288"/>
              <a:gd name="connsiteX3" fmla="*/ 13509770 w 13509770"/>
              <a:gd name="connsiteY3" fmla="*/ 13730288 h 13730288"/>
              <a:gd name="connsiteX4" fmla="*/ 0 w 13509770"/>
              <a:gd name="connsiteY4" fmla="*/ 13702579 h 13730288"/>
              <a:gd name="connsiteX5" fmla="*/ 3906982 w 13509770"/>
              <a:gd name="connsiteY5" fmla="*/ 0 h 13730288"/>
              <a:gd name="connsiteX0" fmla="*/ 3893128 w 13495916"/>
              <a:gd name="connsiteY0" fmla="*/ 0 h 13730288"/>
              <a:gd name="connsiteX1" fmla="*/ 11387409 w 13495916"/>
              <a:gd name="connsiteY1" fmla="*/ 0 h 13730288"/>
              <a:gd name="connsiteX2" fmla="*/ 13495916 w 13495916"/>
              <a:gd name="connsiteY2" fmla="*/ 2108507 h 13730288"/>
              <a:gd name="connsiteX3" fmla="*/ 13495916 w 13495916"/>
              <a:gd name="connsiteY3" fmla="*/ 13730288 h 13730288"/>
              <a:gd name="connsiteX4" fmla="*/ 0 w 13495916"/>
              <a:gd name="connsiteY4" fmla="*/ 13730288 h 13730288"/>
              <a:gd name="connsiteX5" fmla="*/ 3893128 w 13495916"/>
              <a:gd name="connsiteY5" fmla="*/ 0 h 13730288"/>
              <a:gd name="connsiteX0" fmla="*/ 3893128 w 13509771"/>
              <a:gd name="connsiteY0" fmla="*/ 11239 h 13741527"/>
              <a:gd name="connsiteX1" fmla="*/ 11387409 w 13509771"/>
              <a:gd name="connsiteY1" fmla="*/ 11239 h 13741527"/>
              <a:gd name="connsiteX2" fmla="*/ 13509771 w 13509771"/>
              <a:gd name="connsiteY2" fmla="*/ 0 h 13741527"/>
              <a:gd name="connsiteX3" fmla="*/ 13495916 w 13509771"/>
              <a:gd name="connsiteY3" fmla="*/ 13741527 h 13741527"/>
              <a:gd name="connsiteX4" fmla="*/ 0 w 13509771"/>
              <a:gd name="connsiteY4" fmla="*/ 13741527 h 13741527"/>
              <a:gd name="connsiteX5" fmla="*/ 3893128 w 13509771"/>
              <a:gd name="connsiteY5" fmla="*/ 11239 h 13741527"/>
              <a:gd name="connsiteX0" fmla="*/ 3893128 w 13509771"/>
              <a:gd name="connsiteY0" fmla="*/ 11239 h 13741527"/>
              <a:gd name="connsiteX1" fmla="*/ 13509771 w 13509771"/>
              <a:gd name="connsiteY1" fmla="*/ 0 h 13741527"/>
              <a:gd name="connsiteX2" fmla="*/ 13495916 w 13509771"/>
              <a:gd name="connsiteY2" fmla="*/ 13741527 h 13741527"/>
              <a:gd name="connsiteX3" fmla="*/ 0 w 13509771"/>
              <a:gd name="connsiteY3" fmla="*/ 13741527 h 13741527"/>
              <a:gd name="connsiteX4" fmla="*/ 3893128 w 13509771"/>
              <a:gd name="connsiteY4" fmla="*/ 11239 h 13741527"/>
              <a:gd name="connsiteX0" fmla="*/ 3921408 w 13538051"/>
              <a:gd name="connsiteY0" fmla="*/ 11239 h 13750954"/>
              <a:gd name="connsiteX1" fmla="*/ 13538051 w 13538051"/>
              <a:gd name="connsiteY1" fmla="*/ 0 h 13750954"/>
              <a:gd name="connsiteX2" fmla="*/ 13524196 w 13538051"/>
              <a:gd name="connsiteY2" fmla="*/ 13741527 h 13750954"/>
              <a:gd name="connsiteX3" fmla="*/ 0 w 13538051"/>
              <a:gd name="connsiteY3" fmla="*/ 13750954 h 13750954"/>
              <a:gd name="connsiteX4" fmla="*/ 3921408 w 13538051"/>
              <a:gd name="connsiteY4" fmla="*/ 11239 h 13750954"/>
              <a:gd name="connsiteX0" fmla="*/ 3959115 w 13575758"/>
              <a:gd name="connsiteY0" fmla="*/ 11239 h 13760381"/>
              <a:gd name="connsiteX1" fmla="*/ 13575758 w 13575758"/>
              <a:gd name="connsiteY1" fmla="*/ 0 h 13760381"/>
              <a:gd name="connsiteX2" fmla="*/ 13561903 w 13575758"/>
              <a:gd name="connsiteY2" fmla="*/ 13741527 h 13760381"/>
              <a:gd name="connsiteX3" fmla="*/ 0 w 13575758"/>
              <a:gd name="connsiteY3" fmla="*/ 13760381 h 13760381"/>
              <a:gd name="connsiteX4" fmla="*/ 3959115 w 13575758"/>
              <a:gd name="connsiteY4" fmla="*/ 11239 h 13760381"/>
              <a:gd name="connsiteX0" fmla="*/ 3949688 w 13575758"/>
              <a:gd name="connsiteY0" fmla="*/ 1812 h 13760381"/>
              <a:gd name="connsiteX1" fmla="*/ 13575758 w 13575758"/>
              <a:gd name="connsiteY1" fmla="*/ 0 h 13760381"/>
              <a:gd name="connsiteX2" fmla="*/ 13561903 w 13575758"/>
              <a:gd name="connsiteY2" fmla="*/ 13741527 h 13760381"/>
              <a:gd name="connsiteX3" fmla="*/ 0 w 13575758"/>
              <a:gd name="connsiteY3" fmla="*/ 13760381 h 13760381"/>
              <a:gd name="connsiteX4" fmla="*/ 3949688 w 13575758"/>
              <a:gd name="connsiteY4" fmla="*/ 1812 h 13760381"/>
              <a:gd name="connsiteX0" fmla="*/ 3949688 w 13561907"/>
              <a:gd name="connsiteY0" fmla="*/ 0 h 13758569"/>
              <a:gd name="connsiteX1" fmla="*/ 9577916 w 13561907"/>
              <a:gd name="connsiteY1" fmla="*/ 1274095 h 13758569"/>
              <a:gd name="connsiteX2" fmla="*/ 13561903 w 13561907"/>
              <a:gd name="connsiteY2" fmla="*/ 13739715 h 13758569"/>
              <a:gd name="connsiteX3" fmla="*/ 0 w 13561907"/>
              <a:gd name="connsiteY3" fmla="*/ 13758569 h 13758569"/>
              <a:gd name="connsiteX4" fmla="*/ 3949688 w 13561907"/>
              <a:gd name="connsiteY4" fmla="*/ 0 h 13758569"/>
              <a:gd name="connsiteX0" fmla="*/ 3949688 w 13561905"/>
              <a:gd name="connsiteY0" fmla="*/ 23077 h 13781646"/>
              <a:gd name="connsiteX1" fmla="*/ 8195684 w 13561905"/>
              <a:gd name="connsiteY1" fmla="*/ 0 h 13781646"/>
              <a:gd name="connsiteX2" fmla="*/ 13561903 w 13561905"/>
              <a:gd name="connsiteY2" fmla="*/ 13762792 h 13781646"/>
              <a:gd name="connsiteX3" fmla="*/ 0 w 13561905"/>
              <a:gd name="connsiteY3" fmla="*/ 13781646 h 13781646"/>
              <a:gd name="connsiteX4" fmla="*/ 3949688 w 13561905"/>
              <a:gd name="connsiteY4" fmla="*/ 23077 h 13781646"/>
              <a:gd name="connsiteX0" fmla="*/ 3949688 w 8195684"/>
              <a:gd name="connsiteY0" fmla="*/ 23077 h 13781646"/>
              <a:gd name="connsiteX1" fmla="*/ 8195684 w 8195684"/>
              <a:gd name="connsiteY1" fmla="*/ 0 h 13781646"/>
              <a:gd name="connsiteX2" fmla="*/ 7097308 w 8195684"/>
              <a:gd name="connsiteY2" fmla="*/ 12720801 h 13781646"/>
              <a:gd name="connsiteX3" fmla="*/ 0 w 8195684"/>
              <a:gd name="connsiteY3" fmla="*/ 13781646 h 13781646"/>
              <a:gd name="connsiteX4" fmla="*/ 3949688 w 8195684"/>
              <a:gd name="connsiteY4" fmla="*/ 23077 h 13781646"/>
              <a:gd name="connsiteX0" fmla="*/ 3949688 w 8224749"/>
              <a:gd name="connsiteY0" fmla="*/ 23077 h 13805322"/>
              <a:gd name="connsiteX1" fmla="*/ 8195684 w 8224749"/>
              <a:gd name="connsiteY1" fmla="*/ 0 h 13805322"/>
              <a:gd name="connsiteX2" fmla="*/ 8224359 w 8224749"/>
              <a:gd name="connsiteY2" fmla="*/ 13805322 h 13805322"/>
              <a:gd name="connsiteX3" fmla="*/ 0 w 8224749"/>
              <a:gd name="connsiteY3" fmla="*/ 13781646 h 13805322"/>
              <a:gd name="connsiteX4" fmla="*/ 3949688 w 8224749"/>
              <a:gd name="connsiteY4" fmla="*/ 23077 h 13805322"/>
              <a:gd name="connsiteX0" fmla="*/ 3949688 w 13410621"/>
              <a:gd name="connsiteY0" fmla="*/ 23077 h 13805322"/>
              <a:gd name="connsiteX1" fmla="*/ 13410621 w 13410621"/>
              <a:gd name="connsiteY1" fmla="*/ 0 h 13805322"/>
              <a:gd name="connsiteX2" fmla="*/ 8224359 w 13410621"/>
              <a:gd name="connsiteY2" fmla="*/ 13805322 h 13805322"/>
              <a:gd name="connsiteX3" fmla="*/ 0 w 13410621"/>
              <a:gd name="connsiteY3" fmla="*/ 13781646 h 13805322"/>
              <a:gd name="connsiteX4" fmla="*/ 3949688 w 13410621"/>
              <a:gd name="connsiteY4" fmla="*/ 23077 h 13805322"/>
              <a:gd name="connsiteX0" fmla="*/ 3949688 w 13410621"/>
              <a:gd name="connsiteY0" fmla="*/ 23077 h 13805322"/>
              <a:gd name="connsiteX1" fmla="*/ 13410621 w 13410621"/>
              <a:gd name="connsiteY1" fmla="*/ 0 h 13805322"/>
              <a:gd name="connsiteX2" fmla="*/ 8224359 w 13410621"/>
              <a:gd name="connsiteY2" fmla="*/ 13805322 h 13805322"/>
              <a:gd name="connsiteX3" fmla="*/ 0 w 13410621"/>
              <a:gd name="connsiteY3" fmla="*/ 13781646 h 13805322"/>
              <a:gd name="connsiteX4" fmla="*/ 3949688 w 13410621"/>
              <a:gd name="connsiteY4" fmla="*/ 23077 h 13805322"/>
              <a:gd name="connsiteX0" fmla="*/ 3949688 w 13410621"/>
              <a:gd name="connsiteY0" fmla="*/ 23077 h 13791034"/>
              <a:gd name="connsiteX1" fmla="*/ 13410621 w 13410621"/>
              <a:gd name="connsiteY1" fmla="*/ 0 h 13791034"/>
              <a:gd name="connsiteX2" fmla="*/ 9424509 w 13410621"/>
              <a:gd name="connsiteY2" fmla="*/ 13791034 h 13791034"/>
              <a:gd name="connsiteX3" fmla="*/ 0 w 13410621"/>
              <a:gd name="connsiteY3" fmla="*/ 13781646 h 13791034"/>
              <a:gd name="connsiteX4" fmla="*/ 3949688 w 13410621"/>
              <a:gd name="connsiteY4" fmla="*/ 23077 h 13791034"/>
              <a:gd name="connsiteX0" fmla="*/ 3949688 w 13410621"/>
              <a:gd name="connsiteY0" fmla="*/ 23077 h 13791034"/>
              <a:gd name="connsiteX1" fmla="*/ 13410621 w 13410621"/>
              <a:gd name="connsiteY1" fmla="*/ 0 h 13791034"/>
              <a:gd name="connsiteX2" fmla="*/ 9424509 w 13410621"/>
              <a:gd name="connsiteY2" fmla="*/ 13791034 h 13791034"/>
              <a:gd name="connsiteX3" fmla="*/ 0 w 13410621"/>
              <a:gd name="connsiteY3" fmla="*/ 13781646 h 13791034"/>
              <a:gd name="connsiteX4" fmla="*/ 3949688 w 13410621"/>
              <a:gd name="connsiteY4" fmla="*/ 23077 h 13791034"/>
              <a:gd name="connsiteX0" fmla="*/ 3949688 w 13410621"/>
              <a:gd name="connsiteY0" fmla="*/ 23077 h 13791034"/>
              <a:gd name="connsiteX1" fmla="*/ 13410621 w 13410621"/>
              <a:gd name="connsiteY1" fmla="*/ 0 h 13791034"/>
              <a:gd name="connsiteX2" fmla="*/ 9438797 w 13410621"/>
              <a:gd name="connsiteY2" fmla="*/ 13791034 h 13791034"/>
              <a:gd name="connsiteX3" fmla="*/ 0 w 13410621"/>
              <a:gd name="connsiteY3" fmla="*/ 13781646 h 13791034"/>
              <a:gd name="connsiteX4" fmla="*/ 3949688 w 13410621"/>
              <a:gd name="connsiteY4" fmla="*/ 23077 h 13791034"/>
              <a:gd name="connsiteX0" fmla="*/ 3949688 w 13410621"/>
              <a:gd name="connsiteY0" fmla="*/ 23077 h 13791034"/>
              <a:gd name="connsiteX1" fmla="*/ 13410621 w 13410621"/>
              <a:gd name="connsiteY1" fmla="*/ 0 h 13791034"/>
              <a:gd name="connsiteX2" fmla="*/ 9438797 w 13410621"/>
              <a:gd name="connsiteY2" fmla="*/ 13791034 h 13791034"/>
              <a:gd name="connsiteX3" fmla="*/ 0 w 13410621"/>
              <a:gd name="connsiteY3" fmla="*/ 13781646 h 13791034"/>
              <a:gd name="connsiteX4" fmla="*/ 3949688 w 13410621"/>
              <a:gd name="connsiteY4" fmla="*/ 23077 h 13791034"/>
              <a:gd name="connsiteX0" fmla="*/ 3949688 w 13410621"/>
              <a:gd name="connsiteY0" fmla="*/ 23077 h 13791034"/>
              <a:gd name="connsiteX1" fmla="*/ 13410621 w 13410621"/>
              <a:gd name="connsiteY1" fmla="*/ 0 h 13791034"/>
              <a:gd name="connsiteX2" fmla="*/ 9438797 w 13410621"/>
              <a:gd name="connsiteY2" fmla="*/ 13791034 h 13791034"/>
              <a:gd name="connsiteX3" fmla="*/ 0 w 13410621"/>
              <a:gd name="connsiteY3" fmla="*/ 13781646 h 13791034"/>
              <a:gd name="connsiteX4" fmla="*/ 3949688 w 13410621"/>
              <a:gd name="connsiteY4" fmla="*/ 23077 h 13791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410621" h="13791034">
                <a:moveTo>
                  <a:pt x="3949688" y="23077"/>
                </a:moveTo>
                <a:lnTo>
                  <a:pt x="13410621" y="0"/>
                </a:lnTo>
                <a:cubicBezTo>
                  <a:pt x="12077560" y="4597301"/>
                  <a:pt x="10724429" y="9282258"/>
                  <a:pt x="9438797" y="13791034"/>
                </a:cubicBezTo>
                <a:lnTo>
                  <a:pt x="0" y="13781646"/>
                </a:lnTo>
                <a:lnTo>
                  <a:pt x="3949688" y="23077"/>
                </a:lnTo>
                <a:close/>
              </a:path>
            </a:pathLst>
          </a:custGeom>
          <a:noFill/>
        </p:spPr>
        <p:txBody>
          <a:bodyPr anchor="ctr"/>
          <a:lstStyle>
            <a:lvl1pPr algn="ctr">
              <a:defRPr/>
            </a:lvl1pPr>
          </a:lstStyle>
          <a:p>
            <a:r>
              <a:rPr lang="nl-NL"/>
              <a:t>Klik op het pictogram als u een afbeelding wilt toevoegen</a:t>
            </a:r>
          </a:p>
        </p:txBody>
      </p:sp>
      <p:sp>
        <p:nvSpPr>
          <p:cNvPr id="2" name="Quote"/>
          <p:cNvSpPr>
            <a:spLocks noGrp="1"/>
          </p:cNvSpPr>
          <p:nvPr>
            <p:ph type="ctrTitle" hasCustomPrompt="1"/>
          </p:nvPr>
        </p:nvSpPr>
        <p:spPr>
          <a:xfrm>
            <a:off x="1593223" y="990490"/>
            <a:ext cx="3458477" cy="5657215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4498" b="1" i="1" u="sng">
                <a:latin typeface="Roboto Black" panose="02000000000000000000" pitchFamily="2" charset="0"/>
                <a:ea typeface="Roboto Black" panose="02000000000000000000" pitchFamily="2" charset="0"/>
              </a:defRPr>
            </a:lvl1pPr>
          </a:lstStyle>
          <a:p>
            <a:r>
              <a:rPr lang="nl-NL"/>
              <a:t>aar is de </a:t>
            </a:r>
            <a:r>
              <a:rPr lang="nl-NL" err="1"/>
              <a:t>placeholder</a:t>
            </a:r>
            <a:r>
              <a:rPr lang="nl-NL"/>
              <a:t> voor een interessante vraag of quote met beeld?</a:t>
            </a:r>
            <a:endParaRPr lang="en-US"/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F531E363-E8DE-3240-9D01-841D595797B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1052" y="5264945"/>
            <a:ext cx="1960832" cy="1256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718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mpagnedia-Tekst met beeld-BLAUW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Vlak links">
            <a:extLst>
              <a:ext uri="{FF2B5EF4-FFF2-40B4-BE49-F238E27FC236}">
                <a16:creationId xmlns:a16="http://schemas.microsoft.com/office/drawing/2014/main" id="{18D4EC64-D79F-5240-A2C2-6F3425115007}"/>
              </a:ext>
            </a:extLst>
          </p:cNvPr>
          <p:cNvSpPr/>
          <p:nvPr userDrawn="1"/>
        </p:nvSpPr>
        <p:spPr>
          <a:xfrm>
            <a:off x="-10630" y="-6928"/>
            <a:ext cx="2483753" cy="6864928"/>
          </a:xfrm>
          <a:prstGeom prst="rect">
            <a:avLst/>
          </a:prstGeom>
          <a:solidFill>
            <a:srgbClr val="4594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450"/>
          </a:p>
        </p:txBody>
      </p:sp>
      <p:sp>
        <p:nvSpPr>
          <p:cNvPr id="11" name="Vlak rechts">
            <a:extLst>
              <a:ext uri="{FF2B5EF4-FFF2-40B4-BE49-F238E27FC236}">
                <a16:creationId xmlns:a16="http://schemas.microsoft.com/office/drawing/2014/main" id="{E8561B04-8EC8-EB41-AEDC-00751FE368BD}"/>
              </a:ext>
            </a:extLst>
          </p:cNvPr>
          <p:cNvSpPr/>
          <p:nvPr userDrawn="1"/>
        </p:nvSpPr>
        <p:spPr>
          <a:xfrm>
            <a:off x="4344872" y="-6928"/>
            <a:ext cx="7847128" cy="6864928"/>
          </a:xfrm>
          <a:prstGeom prst="rect">
            <a:avLst/>
          </a:prstGeom>
          <a:solidFill>
            <a:srgbClr val="84D0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450"/>
          </a:p>
        </p:txBody>
      </p:sp>
      <p:sp>
        <p:nvSpPr>
          <p:cNvPr id="14" name="Vlak midden">
            <a:extLst>
              <a:ext uri="{FF2B5EF4-FFF2-40B4-BE49-F238E27FC236}">
                <a16:creationId xmlns:a16="http://schemas.microsoft.com/office/drawing/2014/main" id="{BADFF6E1-E7B5-5F4B-B511-B73DE8423083}"/>
              </a:ext>
            </a:extLst>
          </p:cNvPr>
          <p:cNvSpPr>
            <a:spLocks noChangeAspect="1"/>
          </p:cNvSpPr>
          <p:nvPr userDrawn="1"/>
        </p:nvSpPr>
        <p:spPr>
          <a:xfrm>
            <a:off x="1" y="0"/>
            <a:ext cx="6418885" cy="6858000"/>
          </a:xfrm>
          <a:prstGeom prst="parallelogram">
            <a:avLst>
              <a:gd name="adj" fmla="val 30859"/>
            </a:avLst>
          </a:prstGeom>
          <a:solidFill>
            <a:srgbClr val="1EBC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450"/>
          </a:p>
        </p:txBody>
      </p:sp>
      <p:pic>
        <p:nvPicPr>
          <p:cNvPr id="5" name="W-quote-zwart">
            <a:extLst>
              <a:ext uri="{FF2B5EF4-FFF2-40B4-BE49-F238E27FC236}">
                <a16:creationId xmlns:a16="http://schemas.microsoft.com/office/drawing/2014/main" id="{C11788C3-6B89-0A41-8BA4-7B591114070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9816" y="642938"/>
            <a:ext cx="1047318" cy="1047455"/>
          </a:xfrm>
          <a:prstGeom prst="rect">
            <a:avLst/>
          </a:prstGeom>
        </p:spPr>
      </p:pic>
      <p:sp>
        <p:nvSpPr>
          <p:cNvPr id="13" name="Tijdelijke aanduiding afbeelding">
            <a:extLst>
              <a:ext uri="{FF2B5EF4-FFF2-40B4-BE49-F238E27FC236}">
                <a16:creationId xmlns:a16="http://schemas.microsoft.com/office/drawing/2014/main" id="{CFCFD8D0-AD7C-5147-A994-6115A39B975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344872" y="-23396"/>
            <a:ext cx="6704438" cy="6895517"/>
          </a:xfrm>
          <a:custGeom>
            <a:avLst/>
            <a:gdLst>
              <a:gd name="connsiteX0" fmla="*/ 0 w 12650788"/>
              <a:gd name="connsiteY0" fmla="*/ 0 h 13730288"/>
              <a:gd name="connsiteX1" fmla="*/ 10542281 w 12650788"/>
              <a:gd name="connsiteY1" fmla="*/ 0 h 13730288"/>
              <a:gd name="connsiteX2" fmla="*/ 12650788 w 12650788"/>
              <a:gd name="connsiteY2" fmla="*/ 2108507 h 13730288"/>
              <a:gd name="connsiteX3" fmla="*/ 12650788 w 12650788"/>
              <a:gd name="connsiteY3" fmla="*/ 13730288 h 13730288"/>
              <a:gd name="connsiteX4" fmla="*/ 0 w 12650788"/>
              <a:gd name="connsiteY4" fmla="*/ 13730288 h 13730288"/>
              <a:gd name="connsiteX5" fmla="*/ 0 w 12650788"/>
              <a:gd name="connsiteY5" fmla="*/ 0 h 13730288"/>
              <a:gd name="connsiteX0" fmla="*/ 3048000 w 12650788"/>
              <a:gd name="connsiteY0" fmla="*/ 0 h 13730288"/>
              <a:gd name="connsiteX1" fmla="*/ 10542281 w 12650788"/>
              <a:gd name="connsiteY1" fmla="*/ 0 h 13730288"/>
              <a:gd name="connsiteX2" fmla="*/ 12650788 w 12650788"/>
              <a:gd name="connsiteY2" fmla="*/ 2108507 h 13730288"/>
              <a:gd name="connsiteX3" fmla="*/ 12650788 w 12650788"/>
              <a:gd name="connsiteY3" fmla="*/ 13730288 h 13730288"/>
              <a:gd name="connsiteX4" fmla="*/ 0 w 12650788"/>
              <a:gd name="connsiteY4" fmla="*/ 13730288 h 13730288"/>
              <a:gd name="connsiteX5" fmla="*/ 3048000 w 12650788"/>
              <a:gd name="connsiteY5" fmla="*/ 0 h 13730288"/>
              <a:gd name="connsiteX0" fmla="*/ 3906982 w 13509770"/>
              <a:gd name="connsiteY0" fmla="*/ 0 h 13730288"/>
              <a:gd name="connsiteX1" fmla="*/ 11401263 w 13509770"/>
              <a:gd name="connsiteY1" fmla="*/ 0 h 13730288"/>
              <a:gd name="connsiteX2" fmla="*/ 13509770 w 13509770"/>
              <a:gd name="connsiteY2" fmla="*/ 2108507 h 13730288"/>
              <a:gd name="connsiteX3" fmla="*/ 13509770 w 13509770"/>
              <a:gd name="connsiteY3" fmla="*/ 13730288 h 13730288"/>
              <a:gd name="connsiteX4" fmla="*/ 0 w 13509770"/>
              <a:gd name="connsiteY4" fmla="*/ 13702579 h 13730288"/>
              <a:gd name="connsiteX5" fmla="*/ 3906982 w 13509770"/>
              <a:gd name="connsiteY5" fmla="*/ 0 h 13730288"/>
              <a:gd name="connsiteX0" fmla="*/ 3893128 w 13495916"/>
              <a:gd name="connsiteY0" fmla="*/ 0 h 13730288"/>
              <a:gd name="connsiteX1" fmla="*/ 11387409 w 13495916"/>
              <a:gd name="connsiteY1" fmla="*/ 0 h 13730288"/>
              <a:gd name="connsiteX2" fmla="*/ 13495916 w 13495916"/>
              <a:gd name="connsiteY2" fmla="*/ 2108507 h 13730288"/>
              <a:gd name="connsiteX3" fmla="*/ 13495916 w 13495916"/>
              <a:gd name="connsiteY3" fmla="*/ 13730288 h 13730288"/>
              <a:gd name="connsiteX4" fmla="*/ 0 w 13495916"/>
              <a:gd name="connsiteY4" fmla="*/ 13730288 h 13730288"/>
              <a:gd name="connsiteX5" fmla="*/ 3893128 w 13495916"/>
              <a:gd name="connsiteY5" fmla="*/ 0 h 13730288"/>
              <a:gd name="connsiteX0" fmla="*/ 3893128 w 13509771"/>
              <a:gd name="connsiteY0" fmla="*/ 11239 h 13741527"/>
              <a:gd name="connsiteX1" fmla="*/ 11387409 w 13509771"/>
              <a:gd name="connsiteY1" fmla="*/ 11239 h 13741527"/>
              <a:gd name="connsiteX2" fmla="*/ 13509771 w 13509771"/>
              <a:gd name="connsiteY2" fmla="*/ 0 h 13741527"/>
              <a:gd name="connsiteX3" fmla="*/ 13495916 w 13509771"/>
              <a:gd name="connsiteY3" fmla="*/ 13741527 h 13741527"/>
              <a:gd name="connsiteX4" fmla="*/ 0 w 13509771"/>
              <a:gd name="connsiteY4" fmla="*/ 13741527 h 13741527"/>
              <a:gd name="connsiteX5" fmla="*/ 3893128 w 13509771"/>
              <a:gd name="connsiteY5" fmla="*/ 11239 h 13741527"/>
              <a:gd name="connsiteX0" fmla="*/ 3893128 w 13509771"/>
              <a:gd name="connsiteY0" fmla="*/ 11239 h 13741527"/>
              <a:gd name="connsiteX1" fmla="*/ 13509771 w 13509771"/>
              <a:gd name="connsiteY1" fmla="*/ 0 h 13741527"/>
              <a:gd name="connsiteX2" fmla="*/ 13495916 w 13509771"/>
              <a:gd name="connsiteY2" fmla="*/ 13741527 h 13741527"/>
              <a:gd name="connsiteX3" fmla="*/ 0 w 13509771"/>
              <a:gd name="connsiteY3" fmla="*/ 13741527 h 13741527"/>
              <a:gd name="connsiteX4" fmla="*/ 3893128 w 13509771"/>
              <a:gd name="connsiteY4" fmla="*/ 11239 h 13741527"/>
              <a:gd name="connsiteX0" fmla="*/ 3921408 w 13538051"/>
              <a:gd name="connsiteY0" fmla="*/ 11239 h 13750954"/>
              <a:gd name="connsiteX1" fmla="*/ 13538051 w 13538051"/>
              <a:gd name="connsiteY1" fmla="*/ 0 h 13750954"/>
              <a:gd name="connsiteX2" fmla="*/ 13524196 w 13538051"/>
              <a:gd name="connsiteY2" fmla="*/ 13741527 h 13750954"/>
              <a:gd name="connsiteX3" fmla="*/ 0 w 13538051"/>
              <a:gd name="connsiteY3" fmla="*/ 13750954 h 13750954"/>
              <a:gd name="connsiteX4" fmla="*/ 3921408 w 13538051"/>
              <a:gd name="connsiteY4" fmla="*/ 11239 h 13750954"/>
              <a:gd name="connsiteX0" fmla="*/ 3959115 w 13575758"/>
              <a:gd name="connsiteY0" fmla="*/ 11239 h 13760381"/>
              <a:gd name="connsiteX1" fmla="*/ 13575758 w 13575758"/>
              <a:gd name="connsiteY1" fmla="*/ 0 h 13760381"/>
              <a:gd name="connsiteX2" fmla="*/ 13561903 w 13575758"/>
              <a:gd name="connsiteY2" fmla="*/ 13741527 h 13760381"/>
              <a:gd name="connsiteX3" fmla="*/ 0 w 13575758"/>
              <a:gd name="connsiteY3" fmla="*/ 13760381 h 13760381"/>
              <a:gd name="connsiteX4" fmla="*/ 3959115 w 13575758"/>
              <a:gd name="connsiteY4" fmla="*/ 11239 h 13760381"/>
              <a:gd name="connsiteX0" fmla="*/ 3949688 w 13575758"/>
              <a:gd name="connsiteY0" fmla="*/ 1812 h 13760381"/>
              <a:gd name="connsiteX1" fmla="*/ 13575758 w 13575758"/>
              <a:gd name="connsiteY1" fmla="*/ 0 h 13760381"/>
              <a:gd name="connsiteX2" fmla="*/ 13561903 w 13575758"/>
              <a:gd name="connsiteY2" fmla="*/ 13741527 h 13760381"/>
              <a:gd name="connsiteX3" fmla="*/ 0 w 13575758"/>
              <a:gd name="connsiteY3" fmla="*/ 13760381 h 13760381"/>
              <a:gd name="connsiteX4" fmla="*/ 3949688 w 13575758"/>
              <a:gd name="connsiteY4" fmla="*/ 1812 h 13760381"/>
              <a:gd name="connsiteX0" fmla="*/ 3949688 w 13561907"/>
              <a:gd name="connsiteY0" fmla="*/ 0 h 13758569"/>
              <a:gd name="connsiteX1" fmla="*/ 9577916 w 13561907"/>
              <a:gd name="connsiteY1" fmla="*/ 1274095 h 13758569"/>
              <a:gd name="connsiteX2" fmla="*/ 13561903 w 13561907"/>
              <a:gd name="connsiteY2" fmla="*/ 13739715 h 13758569"/>
              <a:gd name="connsiteX3" fmla="*/ 0 w 13561907"/>
              <a:gd name="connsiteY3" fmla="*/ 13758569 h 13758569"/>
              <a:gd name="connsiteX4" fmla="*/ 3949688 w 13561907"/>
              <a:gd name="connsiteY4" fmla="*/ 0 h 13758569"/>
              <a:gd name="connsiteX0" fmla="*/ 3949688 w 13561905"/>
              <a:gd name="connsiteY0" fmla="*/ 23077 h 13781646"/>
              <a:gd name="connsiteX1" fmla="*/ 8195684 w 13561905"/>
              <a:gd name="connsiteY1" fmla="*/ 0 h 13781646"/>
              <a:gd name="connsiteX2" fmla="*/ 13561903 w 13561905"/>
              <a:gd name="connsiteY2" fmla="*/ 13762792 h 13781646"/>
              <a:gd name="connsiteX3" fmla="*/ 0 w 13561905"/>
              <a:gd name="connsiteY3" fmla="*/ 13781646 h 13781646"/>
              <a:gd name="connsiteX4" fmla="*/ 3949688 w 13561905"/>
              <a:gd name="connsiteY4" fmla="*/ 23077 h 13781646"/>
              <a:gd name="connsiteX0" fmla="*/ 3949688 w 8195684"/>
              <a:gd name="connsiteY0" fmla="*/ 23077 h 13781646"/>
              <a:gd name="connsiteX1" fmla="*/ 8195684 w 8195684"/>
              <a:gd name="connsiteY1" fmla="*/ 0 h 13781646"/>
              <a:gd name="connsiteX2" fmla="*/ 7097308 w 8195684"/>
              <a:gd name="connsiteY2" fmla="*/ 12720801 h 13781646"/>
              <a:gd name="connsiteX3" fmla="*/ 0 w 8195684"/>
              <a:gd name="connsiteY3" fmla="*/ 13781646 h 13781646"/>
              <a:gd name="connsiteX4" fmla="*/ 3949688 w 8195684"/>
              <a:gd name="connsiteY4" fmla="*/ 23077 h 13781646"/>
              <a:gd name="connsiteX0" fmla="*/ 3949688 w 8224749"/>
              <a:gd name="connsiteY0" fmla="*/ 23077 h 13805322"/>
              <a:gd name="connsiteX1" fmla="*/ 8195684 w 8224749"/>
              <a:gd name="connsiteY1" fmla="*/ 0 h 13805322"/>
              <a:gd name="connsiteX2" fmla="*/ 8224359 w 8224749"/>
              <a:gd name="connsiteY2" fmla="*/ 13805322 h 13805322"/>
              <a:gd name="connsiteX3" fmla="*/ 0 w 8224749"/>
              <a:gd name="connsiteY3" fmla="*/ 13781646 h 13805322"/>
              <a:gd name="connsiteX4" fmla="*/ 3949688 w 8224749"/>
              <a:gd name="connsiteY4" fmla="*/ 23077 h 13805322"/>
              <a:gd name="connsiteX0" fmla="*/ 3949688 w 13410621"/>
              <a:gd name="connsiteY0" fmla="*/ 23077 h 13805322"/>
              <a:gd name="connsiteX1" fmla="*/ 13410621 w 13410621"/>
              <a:gd name="connsiteY1" fmla="*/ 0 h 13805322"/>
              <a:gd name="connsiteX2" fmla="*/ 8224359 w 13410621"/>
              <a:gd name="connsiteY2" fmla="*/ 13805322 h 13805322"/>
              <a:gd name="connsiteX3" fmla="*/ 0 w 13410621"/>
              <a:gd name="connsiteY3" fmla="*/ 13781646 h 13805322"/>
              <a:gd name="connsiteX4" fmla="*/ 3949688 w 13410621"/>
              <a:gd name="connsiteY4" fmla="*/ 23077 h 13805322"/>
              <a:gd name="connsiteX0" fmla="*/ 3949688 w 13410621"/>
              <a:gd name="connsiteY0" fmla="*/ 23077 h 13805322"/>
              <a:gd name="connsiteX1" fmla="*/ 13410621 w 13410621"/>
              <a:gd name="connsiteY1" fmla="*/ 0 h 13805322"/>
              <a:gd name="connsiteX2" fmla="*/ 8224359 w 13410621"/>
              <a:gd name="connsiteY2" fmla="*/ 13805322 h 13805322"/>
              <a:gd name="connsiteX3" fmla="*/ 0 w 13410621"/>
              <a:gd name="connsiteY3" fmla="*/ 13781646 h 13805322"/>
              <a:gd name="connsiteX4" fmla="*/ 3949688 w 13410621"/>
              <a:gd name="connsiteY4" fmla="*/ 23077 h 13805322"/>
              <a:gd name="connsiteX0" fmla="*/ 3949688 w 13410621"/>
              <a:gd name="connsiteY0" fmla="*/ 23077 h 13791034"/>
              <a:gd name="connsiteX1" fmla="*/ 13410621 w 13410621"/>
              <a:gd name="connsiteY1" fmla="*/ 0 h 13791034"/>
              <a:gd name="connsiteX2" fmla="*/ 9424509 w 13410621"/>
              <a:gd name="connsiteY2" fmla="*/ 13791034 h 13791034"/>
              <a:gd name="connsiteX3" fmla="*/ 0 w 13410621"/>
              <a:gd name="connsiteY3" fmla="*/ 13781646 h 13791034"/>
              <a:gd name="connsiteX4" fmla="*/ 3949688 w 13410621"/>
              <a:gd name="connsiteY4" fmla="*/ 23077 h 13791034"/>
              <a:gd name="connsiteX0" fmla="*/ 3949688 w 13410621"/>
              <a:gd name="connsiteY0" fmla="*/ 23077 h 13791034"/>
              <a:gd name="connsiteX1" fmla="*/ 13410621 w 13410621"/>
              <a:gd name="connsiteY1" fmla="*/ 0 h 13791034"/>
              <a:gd name="connsiteX2" fmla="*/ 9424509 w 13410621"/>
              <a:gd name="connsiteY2" fmla="*/ 13791034 h 13791034"/>
              <a:gd name="connsiteX3" fmla="*/ 0 w 13410621"/>
              <a:gd name="connsiteY3" fmla="*/ 13781646 h 13791034"/>
              <a:gd name="connsiteX4" fmla="*/ 3949688 w 13410621"/>
              <a:gd name="connsiteY4" fmla="*/ 23077 h 13791034"/>
              <a:gd name="connsiteX0" fmla="*/ 3949688 w 13410621"/>
              <a:gd name="connsiteY0" fmla="*/ 23077 h 13791034"/>
              <a:gd name="connsiteX1" fmla="*/ 13410621 w 13410621"/>
              <a:gd name="connsiteY1" fmla="*/ 0 h 13791034"/>
              <a:gd name="connsiteX2" fmla="*/ 9438797 w 13410621"/>
              <a:gd name="connsiteY2" fmla="*/ 13791034 h 13791034"/>
              <a:gd name="connsiteX3" fmla="*/ 0 w 13410621"/>
              <a:gd name="connsiteY3" fmla="*/ 13781646 h 13791034"/>
              <a:gd name="connsiteX4" fmla="*/ 3949688 w 13410621"/>
              <a:gd name="connsiteY4" fmla="*/ 23077 h 13791034"/>
              <a:gd name="connsiteX0" fmla="*/ 3949688 w 13410621"/>
              <a:gd name="connsiteY0" fmla="*/ 23077 h 13791034"/>
              <a:gd name="connsiteX1" fmla="*/ 13410621 w 13410621"/>
              <a:gd name="connsiteY1" fmla="*/ 0 h 13791034"/>
              <a:gd name="connsiteX2" fmla="*/ 9438797 w 13410621"/>
              <a:gd name="connsiteY2" fmla="*/ 13791034 h 13791034"/>
              <a:gd name="connsiteX3" fmla="*/ 0 w 13410621"/>
              <a:gd name="connsiteY3" fmla="*/ 13781646 h 13791034"/>
              <a:gd name="connsiteX4" fmla="*/ 3949688 w 13410621"/>
              <a:gd name="connsiteY4" fmla="*/ 23077 h 13791034"/>
              <a:gd name="connsiteX0" fmla="*/ 3949688 w 13410621"/>
              <a:gd name="connsiteY0" fmla="*/ 23077 h 13791034"/>
              <a:gd name="connsiteX1" fmla="*/ 13410621 w 13410621"/>
              <a:gd name="connsiteY1" fmla="*/ 0 h 13791034"/>
              <a:gd name="connsiteX2" fmla="*/ 9438797 w 13410621"/>
              <a:gd name="connsiteY2" fmla="*/ 13791034 h 13791034"/>
              <a:gd name="connsiteX3" fmla="*/ 0 w 13410621"/>
              <a:gd name="connsiteY3" fmla="*/ 13781646 h 13791034"/>
              <a:gd name="connsiteX4" fmla="*/ 3949688 w 13410621"/>
              <a:gd name="connsiteY4" fmla="*/ 23077 h 13791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410621" h="13791034">
                <a:moveTo>
                  <a:pt x="3949688" y="23077"/>
                </a:moveTo>
                <a:lnTo>
                  <a:pt x="13410621" y="0"/>
                </a:lnTo>
                <a:cubicBezTo>
                  <a:pt x="12077560" y="4597301"/>
                  <a:pt x="10724429" y="9282258"/>
                  <a:pt x="9438797" y="13791034"/>
                </a:cubicBezTo>
                <a:lnTo>
                  <a:pt x="0" y="13781646"/>
                </a:lnTo>
                <a:lnTo>
                  <a:pt x="3949688" y="23077"/>
                </a:lnTo>
                <a:close/>
              </a:path>
            </a:pathLst>
          </a:custGeom>
          <a:noFill/>
        </p:spPr>
        <p:txBody>
          <a:bodyPr anchor="ctr"/>
          <a:lstStyle>
            <a:lvl1pPr algn="ctr">
              <a:defRPr/>
            </a:lvl1pPr>
          </a:lstStyle>
          <a:p>
            <a:r>
              <a:rPr lang="nl-NL"/>
              <a:t>Klik op het pictogram als u een afbeelding wilt toevoegen</a:t>
            </a:r>
          </a:p>
        </p:txBody>
      </p:sp>
      <p:sp>
        <p:nvSpPr>
          <p:cNvPr id="2" name="Quote"/>
          <p:cNvSpPr>
            <a:spLocks noGrp="1"/>
          </p:cNvSpPr>
          <p:nvPr>
            <p:ph type="ctrTitle" hasCustomPrompt="1"/>
          </p:nvPr>
        </p:nvSpPr>
        <p:spPr>
          <a:xfrm>
            <a:off x="1593223" y="990490"/>
            <a:ext cx="3458477" cy="5657215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4498" b="1" i="1" u="sng">
                <a:latin typeface="Roboto Black" panose="02000000000000000000" pitchFamily="2" charset="0"/>
                <a:ea typeface="Roboto Black" panose="02000000000000000000" pitchFamily="2" charset="0"/>
              </a:defRPr>
            </a:lvl1pPr>
          </a:lstStyle>
          <a:p>
            <a:r>
              <a:rPr lang="nl-NL"/>
              <a:t>aar is de </a:t>
            </a:r>
            <a:r>
              <a:rPr lang="nl-NL" err="1"/>
              <a:t>placeholder</a:t>
            </a:r>
            <a:r>
              <a:rPr lang="nl-NL"/>
              <a:t> voor een interessante vraag of quote met beeld?</a:t>
            </a:r>
            <a:endParaRPr lang="en-US"/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F531E363-E8DE-3240-9D01-841D595797B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1052" y="5264945"/>
            <a:ext cx="1960832" cy="1256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1769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mpagnedia-Tekst met beeld-GROE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Vlak links">
            <a:extLst>
              <a:ext uri="{FF2B5EF4-FFF2-40B4-BE49-F238E27FC236}">
                <a16:creationId xmlns:a16="http://schemas.microsoft.com/office/drawing/2014/main" id="{18D4EC64-D79F-5240-A2C2-6F3425115007}"/>
              </a:ext>
            </a:extLst>
          </p:cNvPr>
          <p:cNvSpPr/>
          <p:nvPr userDrawn="1"/>
        </p:nvSpPr>
        <p:spPr>
          <a:xfrm>
            <a:off x="-10630" y="-6928"/>
            <a:ext cx="2483753" cy="6864928"/>
          </a:xfrm>
          <a:prstGeom prst="rect">
            <a:avLst/>
          </a:prstGeom>
          <a:solidFill>
            <a:srgbClr val="45B9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450"/>
          </a:p>
        </p:txBody>
      </p:sp>
      <p:sp>
        <p:nvSpPr>
          <p:cNvPr id="11" name="Vlak rechts">
            <a:extLst>
              <a:ext uri="{FF2B5EF4-FFF2-40B4-BE49-F238E27FC236}">
                <a16:creationId xmlns:a16="http://schemas.microsoft.com/office/drawing/2014/main" id="{E8561B04-8EC8-EB41-AEDC-00751FE368BD}"/>
              </a:ext>
            </a:extLst>
          </p:cNvPr>
          <p:cNvSpPr/>
          <p:nvPr userDrawn="1"/>
        </p:nvSpPr>
        <p:spPr>
          <a:xfrm>
            <a:off x="4217774" y="-6928"/>
            <a:ext cx="7974227" cy="6864928"/>
          </a:xfrm>
          <a:prstGeom prst="rect">
            <a:avLst/>
          </a:prstGeom>
          <a:solidFill>
            <a:srgbClr val="D5E0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450"/>
          </a:p>
        </p:txBody>
      </p:sp>
      <p:sp>
        <p:nvSpPr>
          <p:cNvPr id="12" name="Vlak midden">
            <a:extLst>
              <a:ext uri="{FF2B5EF4-FFF2-40B4-BE49-F238E27FC236}">
                <a16:creationId xmlns:a16="http://schemas.microsoft.com/office/drawing/2014/main" id="{6CF6F460-CA9B-6A45-86C8-ADFAAB7D0439}"/>
              </a:ext>
            </a:extLst>
          </p:cNvPr>
          <p:cNvSpPr>
            <a:spLocks noChangeAspect="1"/>
          </p:cNvSpPr>
          <p:nvPr userDrawn="1"/>
        </p:nvSpPr>
        <p:spPr>
          <a:xfrm>
            <a:off x="1" y="0"/>
            <a:ext cx="6418885" cy="6858000"/>
          </a:xfrm>
          <a:prstGeom prst="parallelogram">
            <a:avLst>
              <a:gd name="adj" fmla="val 30859"/>
            </a:avLst>
          </a:prstGeom>
          <a:solidFill>
            <a:srgbClr val="B1D2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450"/>
          </a:p>
        </p:txBody>
      </p:sp>
      <p:pic>
        <p:nvPicPr>
          <p:cNvPr id="5" name="W-quote-zwart">
            <a:extLst>
              <a:ext uri="{FF2B5EF4-FFF2-40B4-BE49-F238E27FC236}">
                <a16:creationId xmlns:a16="http://schemas.microsoft.com/office/drawing/2014/main" id="{C11788C3-6B89-0A41-8BA4-7B591114070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9816" y="642938"/>
            <a:ext cx="1047318" cy="1047455"/>
          </a:xfrm>
          <a:prstGeom prst="rect">
            <a:avLst/>
          </a:prstGeom>
        </p:spPr>
      </p:pic>
      <p:sp>
        <p:nvSpPr>
          <p:cNvPr id="13" name="Tijdelijke aanduiding afbeelding">
            <a:extLst>
              <a:ext uri="{FF2B5EF4-FFF2-40B4-BE49-F238E27FC236}">
                <a16:creationId xmlns:a16="http://schemas.microsoft.com/office/drawing/2014/main" id="{CFCFD8D0-AD7C-5147-A994-6115A39B975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344872" y="-23396"/>
            <a:ext cx="6704438" cy="6895517"/>
          </a:xfrm>
          <a:custGeom>
            <a:avLst/>
            <a:gdLst>
              <a:gd name="connsiteX0" fmla="*/ 0 w 12650788"/>
              <a:gd name="connsiteY0" fmla="*/ 0 h 13730288"/>
              <a:gd name="connsiteX1" fmla="*/ 10542281 w 12650788"/>
              <a:gd name="connsiteY1" fmla="*/ 0 h 13730288"/>
              <a:gd name="connsiteX2" fmla="*/ 12650788 w 12650788"/>
              <a:gd name="connsiteY2" fmla="*/ 2108507 h 13730288"/>
              <a:gd name="connsiteX3" fmla="*/ 12650788 w 12650788"/>
              <a:gd name="connsiteY3" fmla="*/ 13730288 h 13730288"/>
              <a:gd name="connsiteX4" fmla="*/ 0 w 12650788"/>
              <a:gd name="connsiteY4" fmla="*/ 13730288 h 13730288"/>
              <a:gd name="connsiteX5" fmla="*/ 0 w 12650788"/>
              <a:gd name="connsiteY5" fmla="*/ 0 h 13730288"/>
              <a:gd name="connsiteX0" fmla="*/ 3048000 w 12650788"/>
              <a:gd name="connsiteY0" fmla="*/ 0 h 13730288"/>
              <a:gd name="connsiteX1" fmla="*/ 10542281 w 12650788"/>
              <a:gd name="connsiteY1" fmla="*/ 0 h 13730288"/>
              <a:gd name="connsiteX2" fmla="*/ 12650788 w 12650788"/>
              <a:gd name="connsiteY2" fmla="*/ 2108507 h 13730288"/>
              <a:gd name="connsiteX3" fmla="*/ 12650788 w 12650788"/>
              <a:gd name="connsiteY3" fmla="*/ 13730288 h 13730288"/>
              <a:gd name="connsiteX4" fmla="*/ 0 w 12650788"/>
              <a:gd name="connsiteY4" fmla="*/ 13730288 h 13730288"/>
              <a:gd name="connsiteX5" fmla="*/ 3048000 w 12650788"/>
              <a:gd name="connsiteY5" fmla="*/ 0 h 13730288"/>
              <a:gd name="connsiteX0" fmla="*/ 3906982 w 13509770"/>
              <a:gd name="connsiteY0" fmla="*/ 0 h 13730288"/>
              <a:gd name="connsiteX1" fmla="*/ 11401263 w 13509770"/>
              <a:gd name="connsiteY1" fmla="*/ 0 h 13730288"/>
              <a:gd name="connsiteX2" fmla="*/ 13509770 w 13509770"/>
              <a:gd name="connsiteY2" fmla="*/ 2108507 h 13730288"/>
              <a:gd name="connsiteX3" fmla="*/ 13509770 w 13509770"/>
              <a:gd name="connsiteY3" fmla="*/ 13730288 h 13730288"/>
              <a:gd name="connsiteX4" fmla="*/ 0 w 13509770"/>
              <a:gd name="connsiteY4" fmla="*/ 13702579 h 13730288"/>
              <a:gd name="connsiteX5" fmla="*/ 3906982 w 13509770"/>
              <a:gd name="connsiteY5" fmla="*/ 0 h 13730288"/>
              <a:gd name="connsiteX0" fmla="*/ 3893128 w 13495916"/>
              <a:gd name="connsiteY0" fmla="*/ 0 h 13730288"/>
              <a:gd name="connsiteX1" fmla="*/ 11387409 w 13495916"/>
              <a:gd name="connsiteY1" fmla="*/ 0 h 13730288"/>
              <a:gd name="connsiteX2" fmla="*/ 13495916 w 13495916"/>
              <a:gd name="connsiteY2" fmla="*/ 2108507 h 13730288"/>
              <a:gd name="connsiteX3" fmla="*/ 13495916 w 13495916"/>
              <a:gd name="connsiteY3" fmla="*/ 13730288 h 13730288"/>
              <a:gd name="connsiteX4" fmla="*/ 0 w 13495916"/>
              <a:gd name="connsiteY4" fmla="*/ 13730288 h 13730288"/>
              <a:gd name="connsiteX5" fmla="*/ 3893128 w 13495916"/>
              <a:gd name="connsiteY5" fmla="*/ 0 h 13730288"/>
              <a:gd name="connsiteX0" fmla="*/ 3893128 w 13509771"/>
              <a:gd name="connsiteY0" fmla="*/ 11239 h 13741527"/>
              <a:gd name="connsiteX1" fmla="*/ 11387409 w 13509771"/>
              <a:gd name="connsiteY1" fmla="*/ 11239 h 13741527"/>
              <a:gd name="connsiteX2" fmla="*/ 13509771 w 13509771"/>
              <a:gd name="connsiteY2" fmla="*/ 0 h 13741527"/>
              <a:gd name="connsiteX3" fmla="*/ 13495916 w 13509771"/>
              <a:gd name="connsiteY3" fmla="*/ 13741527 h 13741527"/>
              <a:gd name="connsiteX4" fmla="*/ 0 w 13509771"/>
              <a:gd name="connsiteY4" fmla="*/ 13741527 h 13741527"/>
              <a:gd name="connsiteX5" fmla="*/ 3893128 w 13509771"/>
              <a:gd name="connsiteY5" fmla="*/ 11239 h 13741527"/>
              <a:gd name="connsiteX0" fmla="*/ 3893128 w 13509771"/>
              <a:gd name="connsiteY0" fmla="*/ 11239 h 13741527"/>
              <a:gd name="connsiteX1" fmla="*/ 13509771 w 13509771"/>
              <a:gd name="connsiteY1" fmla="*/ 0 h 13741527"/>
              <a:gd name="connsiteX2" fmla="*/ 13495916 w 13509771"/>
              <a:gd name="connsiteY2" fmla="*/ 13741527 h 13741527"/>
              <a:gd name="connsiteX3" fmla="*/ 0 w 13509771"/>
              <a:gd name="connsiteY3" fmla="*/ 13741527 h 13741527"/>
              <a:gd name="connsiteX4" fmla="*/ 3893128 w 13509771"/>
              <a:gd name="connsiteY4" fmla="*/ 11239 h 13741527"/>
              <a:gd name="connsiteX0" fmla="*/ 3921408 w 13538051"/>
              <a:gd name="connsiteY0" fmla="*/ 11239 h 13750954"/>
              <a:gd name="connsiteX1" fmla="*/ 13538051 w 13538051"/>
              <a:gd name="connsiteY1" fmla="*/ 0 h 13750954"/>
              <a:gd name="connsiteX2" fmla="*/ 13524196 w 13538051"/>
              <a:gd name="connsiteY2" fmla="*/ 13741527 h 13750954"/>
              <a:gd name="connsiteX3" fmla="*/ 0 w 13538051"/>
              <a:gd name="connsiteY3" fmla="*/ 13750954 h 13750954"/>
              <a:gd name="connsiteX4" fmla="*/ 3921408 w 13538051"/>
              <a:gd name="connsiteY4" fmla="*/ 11239 h 13750954"/>
              <a:gd name="connsiteX0" fmla="*/ 3959115 w 13575758"/>
              <a:gd name="connsiteY0" fmla="*/ 11239 h 13760381"/>
              <a:gd name="connsiteX1" fmla="*/ 13575758 w 13575758"/>
              <a:gd name="connsiteY1" fmla="*/ 0 h 13760381"/>
              <a:gd name="connsiteX2" fmla="*/ 13561903 w 13575758"/>
              <a:gd name="connsiteY2" fmla="*/ 13741527 h 13760381"/>
              <a:gd name="connsiteX3" fmla="*/ 0 w 13575758"/>
              <a:gd name="connsiteY3" fmla="*/ 13760381 h 13760381"/>
              <a:gd name="connsiteX4" fmla="*/ 3959115 w 13575758"/>
              <a:gd name="connsiteY4" fmla="*/ 11239 h 13760381"/>
              <a:gd name="connsiteX0" fmla="*/ 3949688 w 13575758"/>
              <a:gd name="connsiteY0" fmla="*/ 1812 h 13760381"/>
              <a:gd name="connsiteX1" fmla="*/ 13575758 w 13575758"/>
              <a:gd name="connsiteY1" fmla="*/ 0 h 13760381"/>
              <a:gd name="connsiteX2" fmla="*/ 13561903 w 13575758"/>
              <a:gd name="connsiteY2" fmla="*/ 13741527 h 13760381"/>
              <a:gd name="connsiteX3" fmla="*/ 0 w 13575758"/>
              <a:gd name="connsiteY3" fmla="*/ 13760381 h 13760381"/>
              <a:gd name="connsiteX4" fmla="*/ 3949688 w 13575758"/>
              <a:gd name="connsiteY4" fmla="*/ 1812 h 13760381"/>
              <a:gd name="connsiteX0" fmla="*/ 3949688 w 13561907"/>
              <a:gd name="connsiteY0" fmla="*/ 0 h 13758569"/>
              <a:gd name="connsiteX1" fmla="*/ 9577916 w 13561907"/>
              <a:gd name="connsiteY1" fmla="*/ 1274095 h 13758569"/>
              <a:gd name="connsiteX2" fmla="*/ 13561903 w 13561907"/>
              <a:gd name="connsiteY2" fmla="*/ 13739715 h 13758569"/>
              <a:gd name="connsiteX3" fmla="*/ 0 w 13561907"/>
              <a:gd name="connsiteY3" fmla="*/ 13758569 h 13758569"/>
              <a:gd name="connsiteX4" fmla="*/ 3949688 w 13561907"/>
              <a:gd name="connsiteY4" fmla="*/ 0 h 13758569"/>
              <a:gd name="connsiteX0" fmla="*/ 3949688 w 13561905"/>
              <a:gd name="connsiteY0" fmla="*/ 23077 h 13781646"/>
              <a:gd name="connsiteX1" fmla="*/ 8195684 w 13561905"/>
              <a:gd name="connsiteY1" fmla="*/ 0 h 13781646"/>
              <a:gd name="connsiteX2" fmla="*/ 13561903 w 13561905"/>
              <a:gd name="connsiteY2" fmla="*/ 13762792 h 13781646"/>
              <a:gd name="connsiteX3" fmla="*/ 0 w 13561905"/>
              <a:gd name="connsiteY3" fmla="*/ 13781646 h 13781646"/>
              <a:gd name="connsiteX4" fmla="*/ 3949688 w 13561905"/>
              <a:gd name="connsiteY4" fmla="*/ 23077 h 13781646"/>
              <a:gd name="connsiteX0" fmla="*/ 3949688 w 8195684"/>
              <a:gd name="connsiteY0" fmla="*/ 23077 h 13781646"/>
              <a:gd name="connsiteX1" fmla="*/ 8195684 w 8195684"/>
              <a:gd name="connsiteY1" fmla="*/ 0 h 13781646"/>
              <a:gd name="connsiteX2" fmla="*/ 7097308 w 8195684"/>
              <a:gd name="connsiteY2" fmla="*/ 12720801 h 13781646"/>
              <a:gd name="connsiteX3" fmla="*/ 0 w 8195684"/>
              <a:gd name="connsiteY3" fmla="*/ 13781646 h 13781646"/>
              <a:gd name="connsiteX4" fmla="*/ 3949688 w 8195684"/>
              <a:gd name="connsiteY4" fmla="*/ 23077 h 13781646"/>
              <a:gd name="connsiteX0" fmla="*/ 3949688 w 8224749"/>
              <a:gd name="connsiteY0" fmla="*/ 23077 h 13805322"/>
              <a:gd name="connsiteX1" fmla="*/ 8195684 w 8224749"/>
              <a:gd name="connsiteY1" fmla="*/ 0 h 13805322"/>
              <a:gd name="connsiteX2" fmla="*/ 8224359 w 8224749"/>
              <a:gd name="connsiteY2" fmla="*/ 13805322 h 13805322"/>
              <a:gd name="connsiteX3" fmla="*/ 0 w 8224749"/>
              <a:gd name="connsiteY3" fmla="*/ 13781646 h 13805322"/>
              <a:gd name="connsiteX4" fmla="*/ 3949688 w 8224749"/>
              <a:gd name="connsiteY4" fmla="*/ 23077 h 13805322"/>
              <a:gd name="connsiteX0" fmla="*/ 3949688 w 13410621"/>
              <a:gd name="connsiteY0" fmla="*/ 23077 h 13805322"/>
              <a:gd name="connsiteX1" fmla="*/ 13410621 w 13410621"/>
              <a:gd name="connsiteY1" fmla="*/ 0 h 13805322"/>
              <a:gd name="connsiteX2" fmla="*/ 8224359 w 13410621"/>
              <a:gd name="connsiteY2" fmla="*/ 13805322 h 13805322"/>
              <a:gd name="connsiteX3" fmla="*/ 0 w 13410621"/>
              <a:gd name="connsiteY3" fmla="*/ 13781646 h 13805322"/>
              <a:gd name="connsiteX4" fmla="*/ 3949688 w 13410621"/>
              <a:gd name="connsiteY4" fmla="*/ 23077 h 13805322"/>
              <a:gd name="connsiteX0" fmla="*/ 3949688 w 13410621"/>
              <a:gd name="connsiteY0" fmla="*/ 23077 h 13805322"/>
              <a:gd name="connsiteX1" fmla="*/ 13410621 w 13410621"/>
              <a:gd name="connsiteY1" fmla="*/ 0 h 13805322"/>
              <a:gd name="connsiteX2" fmla="*/ 8224359 w 13410621"/>
              <a:gd name="connsiteY2" fmla="*/ 13805322 h 13805322"/>
              <a:gd name="connsiteX3" fmla="*/ 0 w 13410621"/>
              <a:gd name="connsiteY3" fmla="*/ 13781646 h 13805322"/>
              <a:gd name="connsiteX4" fmla="*/ 3949688 w 13410621"/>
              <a:gd name="connsiteY4" fmla="*/ 23077 h 13805322"/>
              <a:gd name="connsiteX0" fmla="*/ 3949688 w 13410621"/>
              <a:gd name="connsiteY0" fmla="*/ 23077 h 13791034"/>
              <a:gd name="connsiteX1" fmla="*/ 13410621 w 13410621"/>
              <a:gd name="connsiteY1" fmla="*/ 0 h 13791034"/>
              <a:gd name="connsiteX2" fmla="*/ 9424509 w 13410621"/>
              <a:gd name="connsiteY2" fmla="*/ 13791034 h 13791034"/>
              <a:gd name="connsiteX3" fmla="*/ 0 w 13410621"/>
              <a:gd name="connsiteY3" fmla="*/ 13781646 h 13791034"/>
              <a:gd name="connsiteX4" fmla="*/ 3949688 w 13410621"/>
              <a:gd name="connsiteY4" fmla="*/ 23077 h 13791034"/>
              <a:gd name="connsiteX0" fmla="*/ 3949688 w 13410621"/>
              <a:gd name="connsiteY0" fmla="*/ 23077 h 13791034"/>
              <a:gd name="connsiteX1" fmla="*/ 13410621 w 13410621"/>
              <a:gd name="connsiteY1" fmla="*/ 0 h 13791034"/>
              <a:gd name="connsiteX2" fmla="*/ 9424509 w 13410621"/>
              <a:gd name="connsiteY2" fmla="*/ 13791034 h 13791034"/>
              <a:gd name="connsiteX3" fmla="*/ 0 w 13410621"/>
              <a:gd name="connsiteY3" fmla="*/ 13781646 h 13791034"/>
              <a:gd name="connsiteX4" fmla="*/ 3949688 w 13410621"/>
              <a:gd name="connsiteY4" fmla="*/ 23077 h 13791034"/>
              <a:gd name="connsiteX0" fmla="*/ 3949688 w 13410621"/>
              <a:gd name="connsiteY0" fmla="*/ 23077 h 13791034"/>
              <a:gd name="connsiteX1" fmla="*/ 13410621 w 13410621"/>
              <a:gd name="connsiteY1" fmla="*/ 0 h 13791034"/>
              <a:gd name="connsiteX2" fmla="*/ 9438797 w 13410621"/>
              <a:gd name="connsiteY2" fmla="*/ 13791034 h 13791034"/>
              <a:gd name="connsiteX3" fmla="*/ 0 w 13410621"/>
              <a:gd name="connsiteY3" fmla="*/ 13781646 h 13791034"/>
              <a:gd name="connsiteX4" fmla="*/ 3949688 w 13410621"/>
              <a:gd name="connsiteY4" fmla="*/ 23077 h 13791034"/>
              <a:gd name="connsiteX0" fmla="*/ 3949688 w 13410621"/>
              <a:gd name="connsiteY0" fmla="*/ 23077 h 13791034"/>
              <a:gd name="connsiteX1" fmla="*/ 13410621 w 13410621"/>
              <a:gd name="connsiteY1" fmla="*/ 0 h 13791034"/>
              <a:gd name="connsiteX2" fmla="*/ 9438797 w 13410621"/>
              <a:gd name="connsiteY2" fmla="*/ 13791034 h 13791034"/>
              <a:gd name="connsiteX3" fmla="*/ 0 w 13410621"/>
              <a:gd name="connsiteY3" fmla="*/ 13781646 h 13791034"/>
              <a:gd name="connsiteX4" fmla="*/ 3949688 w 13410621"/>
              <a:gd name="connsiteY4" fmla="*/ 23077 h 13791034"/>
              <a:gd name="connsiteX0" fmla="*/ 3949688 w 13410621"/>
              <a:gd name="connsiteY0" fmla="*/ 23077 h 13791034"/>
              <a:gd name="connsiteX1" fmla="*/ 13410621 w 13410621"/>
              <a:gd name="connsiteY1" fmla="*/ 0 h 13791034"/>
              <a:gd name="connsiteX2" fmla="*/ 9438797 w 13410621"/>
              <a:gd name="connsiteY2" fmla="*/ 13791034 h 13791034"/>
              <a:gd name="connsiteX3" fmla="*/ 0 w 13410621"/>
              <a:gd name="connsiteY3" fmla="*/ 13781646 h 13791034"/>
              <a:gd name="connsiteX4" fmla="*/ 3949688 w 13410621"/>
              <a:gd name="connsiteY4" fmla="*/ 23077 h 13791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410621" h="13791034">
                <a:moveTo>
                  <a:pt x="3949688" y="23077"/>
                </a:moveTo>
                <a:lnTo>
                  <a:pt x="13410621" y="0"/>
                </a:lnTo>
                <a:cubicBezTo>
                  <a:pt x="12077560" y="4597301"/>
                  <a:pt x="10724429" y="9282258"/>
                  <a:pt x="9438797" y="13791034"/>
                </a:cubicBezTo>
                <a:lnTo>
                  <a:pt x="0" y="13781646"/>
                </a:lnTo>
                <a:lnTo>
                  <a:pt x="3949688" y="23077"/>
                </a:lnTo>
                <a:close/>
              </a:path>
            </a:pathLst>
          </a:custGeom>
          <a:noFill/>
        </p:spPr>
        <p:txBody>
          <a:bodyPr anchor="ctr"/>
          <a:lstStyle>
            <a:lvl1pPr algn="ctr">
              <a:defRPr/>
            </a:lvl1pPr>
          </a:lstStyle>
          <a:p>
            <a:r>
              <a:rPr lang="nl-NL"/>
              <a:t>Klik op het pictogram als u een afbeelding wilt toevoegen</a:t>
            </a:r>
          </a:p>
        </p:txBody>
      </p:sp>
      <p:sp>
        <p:nvSpPr>
          <p:cNvPr id="2" name="Quote"/>
          <p:cNvSpPr>
            <a:spLocks noGrp="1"/>
          </p:cNvSpPr>
          <p:nvPr>
            <p:ph type="ctrTitle" hasCustomPrompt="1"/>
          </p:nvPr>
        </p:nvSpPr>
        <p:spPr>
          <a:xfrm>
            <a:off x="1593223" y="990490"/>
            <a:ext cx="3458477" cy="5657215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4498" b="1" i="1" u="sng">
                <a:latin typeface="Roboto Black" panose="02000000000000000000" pitchFamily="2" charset="0"/>
                <a:ea typeface="Roboto Black" panose="02000000000000000000" pitchFamily="2" charset="0"/>
              </a:defRPr>
            </a:lvl1pPr>
          </a:lstStyle>
          <a:p>
            <a:r>
              <a:rPr lang="nl-NL"/>
              <a:t>aar is de </a:t>
            </a:r>
            <a:r>
              <a:rPr lang="nl-NL" err="1"/>
              <a:t>placeholder</a:t>
            </a:r>
            <a:r>
              <a:rPr lang="nl-NL"/>
              <a:t> voor een interessante vraag of quote met beeld?</a:t>
            </a:r>
            <a:endParaRPr lang="en-US"/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F531E363-E8DE-3240-9D01-841D595797B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1052" y="5264945"/>
            <a:ext cx="1960832" cy="1256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9055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mpagnedia-Tekst met beeld-ROZ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Vlak links">
            <a:extLst>
              <a:ext uri="{FF2B5EF4-FFF2-40B4-BE49-F238E27FC236}">
                <a16:creationId xmlns:a16="http://schemas.microsoft.com/office/drawing/2014/main" id="{18D4EC64-D79F-5240-A2C2-6F3425115007}"/>
              </a:ext>
            </a:extLst>
          </p:cNvPr>
          <p:cNvSpPr/>
          <p:nvPr userDrawn="1"/>
        </p:nvSpPr>
        <p:spPr>
          <a:xfrm>
            <a:off x="-10630" y="-6928"/>
            <a:ext cx="2483753" cy="6864928"/>
          </a:xfrm>
          <a:prstGeom prst="rect">
            <a:avLst/>
          </a:prstGeom>
          <a:solidFill>
            <a:srgbClr val="EE31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450"/>
          </a:p>
        </p:txBody>
      </p:sp>
      <p:sp>
        <p:nvSpPr>
          <p:cNvPr id="11" name="Vlak rechts">
            <a:extLst>
              <a:ext uri="{FF2B5EF4-FFF2-40B4-BE49-F238E27FC236}">
                <a16:creationId xmlns:a16="http://schemas.microsoft.com/office/drawing/2014/main" id="{E8561B04-8EC8-EB41-AEDC-00751FE368BD}"/>
              </a:ext>
            </a:extLst>
          </p:cNvPr>
          <p:cNvSpPr/>
          <p:nvPr userDrawn="1"/>
        </p:nvSpPr>
        <p:spPr>
          <a:xfrm>
            <a:off x="4135396" y="-6928"/>
            <a:ext cx="8056605" cy="6864928"/>
          </a:xfrm>
          <a:prstGeom prst="rect">
            <a:avLst/>
          </a:prstGeom>
          <a:solidFill>
            <a:srgbClr val="F28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450"/>
          </a:p>
        </p:txBody>
      </p:sp>
      <p:sp>
        <p:nvSpPr>
          <p:cNvPr id="12" name="Vlak midden">
            <a:extLst>
              <a:ext uri="{FF2B5EF4-FFF2-40B4-BE49-F238E27FC236}">
                <a16:creationId xmlns:a16="http://schemas.microsoft.com/office/drawing/2014/main" id="{08D1BC75-34FC-CF47-B0C0-224AAE21AD71}"/>
              </a:ext>
            </a:extLst>
          </p:cNvPr>
          <p:cNvSpPr>
            <a:spLocks noChangeAspect="1"/>
          </p:cNvSpPr>
          <p:nvPr userDrawn="1"/>
        </p:nvSpPr>
        <p:spPr>
          <a:xfrm>
            <a:off x="1" y="0"/>
            <a:ext cx="6418885" cy="6858000"/>
          </a:xfrm>
          <a:prstGeom prst="parallelogram">
            <a:avLst>
              <a:gd name="adj" fmla="val 30859"/>
            </a:avLst>
          </a:prstGeom>
          <a:solidFill>
            <a:srgbClr val="F166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450"/>
          </a:p>
        </p:txBody>
      </p:sp>
      <p:pic>
        <p:nvPicPr>
          <p:cNvPr id="5" name="W-quote-zwart">
            <a:extLst>
              <a:ext uri="{FF2B5EF4-FFF2-40B4-BE49-F238E27FC236}">
                <a16:creationId xmlns:a16="http://schemas.microsoft.com/office/drawing/2014/main" id="{C11788C3-6B89-0A41-8BA4-7B591114070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9816" y="642938"/>
            <a:ext cx="1047318" cy="1047455"/>
          </a:xfrm>
          <a:prstGeom prst="rect">
            <a:avLst/>
          </a:prstGeom>
        </p:spPr>
      </p:pic>
      <p:sp>
        <p:nvSpPr>
          <p:cNvPr id="13" name="Tijdelijke aanduiding afbeelding">
            <a:extLst>
              <a:ext uri="{FF2B5EF4-FFF2-40B4-BE49-F238E27FC236}">
                <a16:creationId xmlns:a16="http://schemas.microsoft.com/office/drawing/2014/main" id="{CFCFD8D0-AD7C-5147-A994-6115A39B975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344872" y="-23396"/>
            <a:ext cx="6704438" cy="6895517"/>
          </a:xfrm>
          <a:custGeom>
            <a:avLst/>
            <a:gdLst>
              <a:gd name="connsiteX0" fmla="*/ 0 w 12650788"/>
              <a:gd name="connsiteY0" fmla="*/ 0 h 13730288"/>
              <a:gd name="connsiteX1" fmla="*/ 10542281 w 12650788"/>
              <a:gd name="connsiteY1" fmla="*/ 0 h 13730288"/>
              <a:gd name="connsiteX2" fmla="*/ 12650788 w 12650788"/>
              <a:gd name="connsiteY2" fmla="*/ 2108507 h 13730288"/>
              <a:gd name="connsiteX3" fmla="*/ 12650788 w 12650788"/>
              <a:gd name="connsiteY3" fmla="*/ 13730288 h 13730288"/>
              <a:gd name="connsiteX4" fmla="*/ 0 w 12650788"/>
              <a:gd name="connsiteY4" fmla="*/ 13730288 h 13730288"/>
              <a:gd name="connsiteX5" fmla="*/ 0 w 12650788"/>
              <a:gd name="connsiteY5" fmla="*/ 0 h 13730288"/>
              <a:gd name="connsiteX0" fmla="*/ 3048000 w 12650788"/>
              <a:gd name="connsiteY0" fmla="*/ 0 h 13730288"/>
              <a:gd name="connsiteX1" fmla="*/ 10542281 w 12650788"/>
              <a:gd name="connsiteY1" fmla="*/ 0 h 13730288"/>
              <a:gd name="connsiteX2" fmla="*/ 12650788 w 12650788"/>
              <a:gd name="connsiteY2" fmla="*/ 2108507 h 13730288"/>
              <a:gd name="connsiteX3" fmla="*/ 12650788 w 12650788"/>
              <a:gd name="connsiteY3" fmla="*/ 13730288 h 13730288"/>
              <a:gd name="connsiteX4" fmla="*/ 0 w 12650788"/>
              <a:gd name="connsiteY4" fmla="*/ 13730288 h 13730288"/>
              <a:gd name="connsiteX5" fmla="*/ 3048000 w 12650788"/>
              <a:gd name="connsiteY5" fmla="*/ 0 h 13730288"/>
              <a:gd name="connsiteX0" fmla="*/ 3906982 w 13509770"/>
              <a:gd name="connsiteY0" fmla="*/ 0 h 13730288"/>
              <a:gd name="connsiteX1" fmla="*/ 11401263 w 13509770"/>
              <a:gd name="connsiteY1" fmla="*/ 0 h 13730288"/>
              <a:gd name="connsiteX2" fmla="*/ 13509770 w 13509770"/>
              <a:gd name="connsiteY2" fmla="*/ 2108507 h 13730288"/>
              <a:gd name="connsiteX3" fmla="*/ 13509770 w 13509770"/>
              <a:gd name="connsiteY3" fmla="*/ 13730288 h 13730288"/>
              <a:gd name="connsiteX4" fmla="*/ 0 w 13509770"/>
              <a:gd name="connsiteY4" fmla="*/ 13702579 h 13730288"/>
              <a:gd name="connsiteX5" fmla="*/ 3906982 w 13509770"/>
              <a:gd name="connsiteY5" fmla="*/ 0 h 13730288"/>
              <a:gd name="connsiteX0" fmla="*/ 3893128 w 13495916"/>
              <a:gd name="connsiteY0" fmla="*/ 0 h 13730288"/>
              <a:gd name="connsiteX1" fmla="*/ 11387409 w 13495916"/>
              <a:gd name="connsiteY1" fmla="*/ 0 h 13730288"/>
              <a:gd name="connsiteX2" fmla="*/ 13495916 w 13495916"/>
              <a:gd name="connsiteY2" fmla="*/ 2108507 h 13730288"/>
              <a:gd name="connsiteX3" fmla="*/ 13495916 w 13495916"/>
              <a:gd name="connsiteY3" fmla="*/ 13730288 h 13730288"/>
              <a:gd name="connsiteX4" fmla="*/ 0 w 13495916"/>
              <a:gd name="connsiteY4" fmla="*/ 13730288 h 13730288"/>
              <a:gd name="connsiteX5" fmla="*/ 3893128 w 13495916"/>
              <a:gd name="connsiteY5" fmla="*/ 0 h 13730288"/>
              <a:gd name="connsiteX0" fmla="*/ 3893128 w 13509771"/>
              <a:gd name="connsiteY0" fmla="*/ 11239 h 13741527"/>
              <a:gd name="connsiteX1" fmla="*/ 11387409 w 13509771"/>
              <a:gd name="connsiteY1" fmla="*/ 11239 h 13741527"/>
              <a:gd name="connsiteX2" fmla="*/ 13509771 w 13509771"/>
              <a:gd name="connsiteY2" fmla="*/ 0 h 13741527"/>
              <a:gd name="connsiteX3" fmla="*/ 13495916 w 13509771"/>
              <a:gd name="connsiteY3" fmla="*/ 13741527 h 13741527"/>
              <a:gd name="connsiteX4" fmla="*/ 0 w 13509771"/>
              <a:gd name="connsiteY4" fmla="*/ 13741527 h 13741527"/>
              <a:gd name="connsiteX5" fmla="*/ 3893128 w 13509771"/>
              <a:gd name="connsiteY5" fmla="*/ 11239 h 13741527"/>
              <a:gd name="connsiteX0" fmla="*/ 3893128 w 13509771"/>
              <a:gd name="connsiteY0" fmla="*/ 11239 h 13741527"/>
              <a:gd name="connsiteX1" fmla="*/ 13509771 w 13509771"/>
              <a:gd name="connsiteY1" fmla="*/ 0 h 13741527"/>
              <a:gd name="connsiteX2" fmla="*/ 13495916 w 13509771"/>
              <a:gd name="connsiteY2" fmla="*/ 13741527 h 13741527"/>
              <a:gd name="connsiteX3" fmla="*/ 0 w 13509771"/>
              <a:gd name="connsiteY3" fmla="*/ 13741527 h 13741527"/>
              <a:gd name="connsiteX4" fmla="*/ 3893128 w 13509771"/>
              <a:gd name="connsiteY4" fmla="*/ 11239 h 13741527"/>
              <a:gd name="connsiteX0" fmla="*/ 3921408 w 13538051"/>
              <a:gd name="connsiteY0" fmla="*/ 11239 h 13750954"/>
              <a:gd name="connsiteX1" fmla="*/ 13538051 w 13538051"/>
              <a:gd name="connsiteY1" fmla="*/ 0 h 13750954"/>
              <a:gd name="connsiteX2" fmla="*/ 13524196 w 13538051"/>
              <a:gd name="connsiteY2" fmla="*/ 13741527 h 13750954"/>
              <a:gd name="connsiteX3" fmla="*/ 0 w 13538051"/>
              <a:gd name="connsiteY3" fmla="*/ 13750954 h 13750954"/>
              <a:gd name="connsiteX4" fmla="*/ 3921408 w 13538051"/>
              <a:gd name="connsiteY4" fmla="*/ 11239 h 13750954"/>
              <a:gd name="connsiteX0" fmla="*/ 3959115 w 13575758"/>
              <a:gd name="connsiteY0" fmla="*/ 11239 h 13760381"/>
              <a:gd name="connsiteX1" fmla="*/ 13575758 w 13575758"/>
              <a:gd name="connsiteY1" fmla="*/ 0 h 13760381"/>
              <a:gd name="connsiteX2" fmla="*/ 13561903 w 13575758"/>
              <a:gd name="connsiteY2" fmla="*/ 13741527 h 13760381"/>
              <a:gd name="connsiteX3" fmla="*/ 0 w 13575758"/>
              <a:gd name="connsiteY3" fmla="*/ 13760381 h 13760381"/>
              <a:gd name="connsiteX4" fmla="*/ 3959115 w 13575758"/>
              <a:gd name="connsiteY4" fmla="*/ 11239 h 13760381"/>
              <a:gd name="connsiteX0" fmla="*/ 3949688 w 13575758"/>
              <a:gd name="connsiteY0" fmla="*/ 1812 h 13760381"/>
              <a:gd name="connsiteX1" fmla="*/ 13575758 w 13575758"/>
              <a:gd name="connsiteY1" fmla="*/ 0 h 13760381"/>
              <a:gd name="connsiteX2" fmla="*/ 13561903 w 13575758"/>
              <a:gd name="connsiteY2" fmla="*/ 13741527 h 13760381"/>
              <a:gd name="connsiteX3" fmla="*/ 0 w 13575758"/>
              <a:gd name="connsiteY3" fmla="*/ 13760381 h 13760381"/>
              <a:gd name="connsiteX4" fmla="*/ 3949688 w 13575758"/>
              <a:gd name="connsiteY4" fmla="*/ 1812 h 13760381"/>
              <a:gd name="connsiteX0" fmla="*/ 3949688 w 13561907"/>
              <a:gd name="connsiteY0" fmla="*/ 0 h 13758569"/>
              <a:gd name="connsiteX1" fmla="*/ 9577916 w 13561907"/>
              <a:gd name="connsiteY1" fmla="*/ 1274095 h 13758569"/>
              <a:gd name="connsiteX2" fmla="*/ 13561903 w 13561907"/>
              <a:gd name="connsiteY2" fmla="*/ 13739715 h 13758569"/>
              <a:gd name="connsiteX3" fmla="*/ 0 w 13561907"/>
              <a:gd name="connsiteY3" fmla="*/ 13758569 h 13758569"/>
              <a:gd name="connsiteX4" fmla="*/ 3949688 w 13561907"/>
              <a:gd name="connsiteY4" fmla="*/ 0 h 13758569"/>
              <a:gd name="connsiteX0" fmla="*/ 3949688 w 13561905"/>
              <a:gd name="connsiteY0" fmla="*/ 23077 h 13781646"/>
              <a:gd name="connsiteX1" fmla="*/ 8195684 w 13561905"/>
              <a:gd name="connsiteY1" fmla="*/ 0 h 13781646"/>
              <a:gd name="connsiteX2" fmla="*/ 13561903 w 13561905"/>
              <a:gd name="connsiteY2" fmla="*/ 13762792 h 13781646"/>
              <a:gd name="connsiteX3" fmla="*/ 0 w 13561905"/>
              <a:gd name="connsiteY3" fmla="*/ 13781646 h 13781646"/>
              <a:gd name="connsiteX4" fmla="*/ 3949688 w 13561905"/>
              <a:gd name="connsiteY4" fmla="*/ 23077 h 13781646"/>
              <a:gd name="connsiteX0" fmla="*/ 3949688 w 8195684"/>
              <a:gd name="connsiteY0" fmla="*/ 23077 h 13781646"/>
              <a:gd name="connsiteX1" fmla="*/ 8195684 w 8195684"/>
              <a:gd name="connsiteY1" fmla="*/ 0 h 13781646"/>
              <a:gd name="connsiteX2" fmla="*/ 7097308 w 8195684"/>
              <a:gd name="connsiteY2" fmla="*/ 12720801 h 13781646"/>
              <a:gd name="connsiteX3" fmla="*/ 0 w 8195684"/>
              <a:gd name="connsiteY3" fmla="*/ 13781646 h 13781646"/>
              <a:gd name="connsiteX4" fmla="*/ 3949688 w 8195684"/>
              <a:gd name="connsiteY4" fmla="*/ 23077 h 13781646"/>
              <a:gd name="connsiteX0" fmla="*/ 3949688 w 8224749"/>
              <a:gd name="connsiteY0" fmla="*/ 23077 h 13805322"/>
              <a:gd name="connsiteX1" fmla="*/ 8195684 w 8224749"/>
              <a:gd name="connsiteY1" fmla="*/ 0 h 13805322"/>
              <a:gd name="connsiteX2" fmla="*/ 8224359 w 8224749"/>
              <a:gd name="connsiteY2" fmla="*/ 13805322 h 13805322"/>
              <a:gd name="connsiteX3" fmla="*/ 0 w 8224749"/>
              <a:gd name="connsiteY3" fmla="*/ 13781646 h 13805322"/>
              <a:gd name="connsiteX4" fmla="*/ 3949688 w 8224749"/>
              <a:gd name="connsiteY4" fmla="*/ 23077 h 13805322"/>
              <a:gd name="connsiteX0" fmla="*/ 3949688 w 13410621"/>
              <a:gd name="connsiteY0" fmla="*/ 23077 h 13805322"/>
              <a:gd name="connsiteX1" fmla="*/ 13410621 w 13410621"/>
              <a:gd name="connsiteY1" fmla="*/ 0 h 13805322"/>
              <a:gd name="connsiteX2" fmla="*/ 8224359 w 13410621"/>
              <a:gd name="connsiteY2" fmla="*/ 13805322 h 13805322"/>
              <a:gd name="connsiteX3" fmla="*/ 0 w 13410621"/>
              <a:gd name="connsiteY3" fmla="*/ 13781646 h 13805322"/>
              <a:gd name="connsiteX4" fmla="*/ 3949688 w 13410621"/>
              <a:gd name="connsiteY4" fmla="*/ 23077 h 13805322"/>
              <a:gd name="connsiteX0" fmla="*/ 3949688 w 13410621"/>
              <a:gd name="connsiteY0" fmla="*/ 23077 h 13805322"/>
              <a:gd name="connsiteX1" fmla="*/ 13410621 w 13410621"/>
              <a:gd name="connsiteY1" fmla="*/ 0 h 13805322"/>
              <a:gd name="connsiteX2" fmla="*/ 8224359 w 13410621"/>
              <a:gd name="connsiteY2" fmla="*/ 13805322 h 13805322"/>
              <a:gd name="connsiteX3" fmla="*/ 0 w 13410621"/>
              <a:gd name="connsiteY3" fmla="*/ 13781646 h 13805322"/>
              <a:gd name="connsiteX4" fmla="*/ 3949688 w 13410621"/>
              <a:gd name="connsiteY4" fmla="*/ 23077 h 13805322"/>
              <a:gd name="connsiteX0" fmla="*/ 3949688 w 13410621"/>
              <a:gd name="connsiteY0" fmla="*/ 23077 h 13791034"/>
              <a:gd name="connsiteX1" fmla="*/ 13410621 w 13410621"/>
              <a:gd name="connsiteY1" fmla="*/ 0 h 13791034"/>
              <a:gd name="connsiteX2" fmla="*/ 9424509 w 13410621"/>
              <a:gd name="connsiteY2" fmla="*/ 13791034 h 13791034"/>
              <a:gd name="connsiteX3" fmla="*/ 0 w 13410621"/>
              <a:gd name="connsiteY3" fmla="*/ 13781646 h 13791034"/>
              <a:gd name="connsiteX4" fmla="*/ 3949688 w 13410621"/>
              <a:gd name="connsiteY4" fmla="*/ 23077 h 13791034"/>
              <a:gd name="connsiteX0" fmla="*/ 3949688 w 13410621"/>
              <a:gd name="connsiteY0" fmla="*/ 23077 h 13791034"/>
              <a:gd name="connsiteX1" fmla="*/ 13410621 w 13410621"/>
              <a:gd name="connsiteY1" fmla="*/ 0 h 13791034"/>
              <a:gd name="connsiteX2" fmla="*/ 9424509 w 13410621"/>
              <a:gd name="connsiteY2" fmla="*/ 13791034 h 13791034"/>
              <a:gd name="connsiteX3" fmla="*/ 0 w 13410621"/>
              <a:gd name="connsiteY3" fmla="*/ 13781646 h 13791034"/>
              <a:gd name="connsiteX4" fmla="*/ 3949688 w 13410621"/>
              <a:gd name="connsiteY4" fmla="*/ 23077 h 13791034"/>
              <a:gd name="connsiteX0" fmla="*/ 3949688 w 13410621"/>
              <a:gd name="connsiteY0" fmla="*/ 23077 h 13791034"/>
              <a:gd name="connsiteX1" fmla="*/ 13410621 w 13410621"/>
              <a:gd name="connsiteY1" fmla="*/ 0 h 13791034"/>
              <a:gd name="connsiteX2" fmla="*/ 9438797 w 13410621"/>
              <a:gd name="connsiteY2" fmla="*/ 13791034 h 13791034"/>
              <a:gd name="connsiteX3" fmla="*/ 0 w 13410621"/>
              <a:gd name="connsiteY3" fmla="*/ 13781646 h 13791034"/>
              <a:gd name="connsiteX4" fmla="*/ 3949688 w 13410621"/>
              <a:gd name="connsiteY4" fmla="*/ 23077 h 13791034"/>
              <a:gd name="connsiteX0" fmla="*/ 3949688 w 13410621"/>
              <a:gd name="connsiteY0" fmla="*/ 23077 h 13791034"/>
              <a:gd name="connsiteX1" fmla="*/ 13410621 w 13410621"/>
              <a:gd name="connsiteY1" fmla="*/ 0 h 13791034"/>
              <a:gd name="connsiteX2" fmla="*/ 9438797 w 13410621"/>
              <a:gd name="connsiteY2" fmla="*/ 13791034 h 13791034"/>
              <a:gd name="connsiteX3" fmla="*/ 0 w 13410621"/>
              <a:gd name="connsiteY3" fmla="*/ 13781646 h 13791034"/>
              <a:gd name="connsiteX4" fmla="*/ 3949688 w 13410621"/>
              <a:gd name="connsiteY4" fmla="*/ 23077 h 13791034"/>
              <a:gd name="connsiteX0" fmla="*/ 3949688 w 13410621"/>
              <a:gd name="connsiteY0" fmla="*/ 23077 h 13791034"/>
              <a:gd name="connsiteX1" fmla="*/ 13410621 w 13410621"/>
              <a:gd name="connsiteY1" fmla="*/ 0 h 13791034"/>
              <a:gd name="connsiteX2" fmla="*/ 9438797 w 13410621"/>
              <a:gd name="connsiteY2" fmla="*/ 13791034 h 13791034"/>
              <a:gd name="connsiteX3" fmla="*/ 0 w 13410621"/>
              <a:gd name="connsiteY3" fmla="*/ 13781646 h 13791034"/>
              <a:gd name="connsiteX4" fmla="*/ 3949688 w 13410621"/>
              <a:gd name="connsiteY4" fmla="*/ 23077 h 13791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410621" h="13791034">
                <a:moveTo>
                  <a:pt x="3949688" y="23077"/>
                </a:moveTo>
                <a:lnTo>
                  <a:pt x="13410621" y="0"/>
                </a:lnTo>
                <a:cubicBezTo>
                  <a:pt x="12077560" y="4597301"/>
                  <a:pt x="10724429" y="9282258"/>
                  <a:pt x="9438797" y="13791034"/>
                </a:cubicBezTo>
                <a:lnTo>
                  <a:pt x="0" y="13781646"/>
                </a:lnTo>
                <a:lnTo>
                  <a:pt x="3949688" y="23077"/>
                </a:lnTo>
                <a:close/>
              </a:path>
            </a:pathLst>
          </a:custGeom>
          <a:noFill/>
        </p:spPr>
        <p:txBody>
          <a:bodyPr anchor="ctr"/>
          <a:lstStyle>
            <a:lvl1pPr algn="ctr">
              <a:defRPr/>
            </a:lvl1pPr>
          </a:lstStyle>
          <a:p>
            <a:r>
              <a:rPr lang="nl-NL"/>
              <a:t>Klik op het pictogram als u een afbeelding wilt toevoegen</a:t>
            </a:r>
          </a:p>
        </p:txBody>
      </p:sp>
      <p:sp>
        <p:nvSpPr>
          <p:cNvPr id="2" name="Quote"/>
          <p:cNvSpPr>
            <a:spLocks noGrp="1"/>
          </p:cNvSpPr>
          <p:nvPr>
            <p:ph type="ctrTitle" hasCustomPrompt="1"/>
          </p:nvPr>
        </p:nvSpPr>
        <p:spPr>
          <a:xfrm>
            <a:off x="1593223" y="990490"/>
            <a:ext cx="3458477" cy="5657215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4498" b="1" i="1" u="sng">
                <a:latin typeface="Roboto Black" panose="02000000000000000000" pitchFamily="2" charset="0"/>
                <a:ea typeface="Roboto Black" panose="02000000000000000000" pitchFamily="2" charset="0"/>
              </a:defRPr>
            </a:lvl1pPr>
          </a:lstStyle>
          <a:p>
            <a:r>
              <a:rPr lang="nl-NL"/>
              <a:t>aar is de </a:t>
            </a:r>
            <a:r>
              <a:rPr lang="nl-NL" err="1"/>
              <a:t>placeholder</a:t>
            </a:r>
            <a:r>
              <a:rPr lang="nl-NL"/>
              <a:t> voor een interessante vraag of quote met beeld?</a:t>
            </a:r>
            <a:endParaRPr lang="en-US"/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F531E363-E8DE-3240-9D01-841D595797B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1052" y="5264945"/>
            <a:ext cx="1960832" cy="1256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9578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CIAL-Tekstdia met beeld-GE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Vlak achtergrond licht">
            <a:extLst>
              <a:ext uri="{FF2B5EF4-FFF2-40B4-BE49-F238E27FC236}">
                <a16:creationId xmlns:a16="http://schemas.microsoft.com/office/drawing/2014/main" id="{20BCF590-3EB7-CD4E-9CF5-E0DDB8393339}"/>
              </a:ext>
            </a:extLst>
          </p:cNvPr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450"/>
          </a:p>
        </p:txBody>
      </p:sp>
      <p:sp>
        <p:nvSpPr>
          <p:cNvPr id="13" name="Vlak schuine baan">
            <a:extLst>
              <a:ext uri="{FF2B5EF4-FFF2-40B4-BE49-F238E27FC236}">
                <a16:creationId xmlns:a16="http://schemas.microsoft.com/office/drawing/2014/main" id="{86C8030C-BE43-E941-B2E2-3FF2DF8E67AD}"/>
              </a:ext>
            </a:extLst>
          </p:cNvPr>
          <p:cNvSpPr>
            <a:spLocks noChangeAspect="1"/>
          </p:cNvSpPr>
          <p:nvPr userDrawn="1"/>
        </p:nvSpPr>
        <p:spPr>
          <a:xfrm>
            <a:off x="7293519" y="1"/>
            <a:ext cx="2818605" cy="6865173"/>
          </a:xfrm>
          <a:prstGeom prst="parallelogram">
            <a:avLst>
              <a:gd name="adj" fmla="val 69626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450"/>
          </a:p>
        </p:txBody>
      </p:sp>
      <p:pic>
        <p:nvPicPr>
          <p:cNvPr id="18" name="Logo-W-rond-geelwit">
            <a:extLst>
              <a:ext uri="{FF2B5EF4-FFF2-40B4-BE49-F238E27FC236}">
                <a16:creationId xmlns:a16="http://schemas.microsoft.com/office/drawing/2014/main" id="{3914B618-E6BD-F149-8FD0-570EE1C7989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8251" y="6316618"/>
            <a:ext cx="444535" cy="444593"/>
          </a:xfrm>
          <a:prstGeom prst="rect">
            <a:avLst/>
          </a:prstGeom>
        </p:spPr>
      </p:pic>
      <p:sp>
        <p:nvSpPr>
          <p:cNvPr id="5" name="Voettekst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numm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61A81-E545-3C41-97A5-08DA8ED0F4C4}" type="slidenum">
              <a:rPr lang="nl-NL" smtClean="0"/>
              <a:t>‹#›</a:t>
            </a:fld>
            <a:endParaRPr lang="nl-NL"/>
          </a:p>
        </p:txBody>
      </p:sp>
      <p:sp>
        <p:nvSpPr>
          <p:cNvPr id="3" name="Inhoud"/>
          <p:cNvSpPr>
            <a:spLocks noGrp="1"/>
          </p:cNvSpPr>
          <p:nvPr>
            <p:ph idx="1"/>
          </p:nvPr>
        </p:nvSpPr>
        <p:spPr>
          <a:xfrm>
            <a:off x="614946" y="1972897"/>
            <a:ext cx="7494192" cy="4175240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10" name="Tijdelijke aanduiding afbeelding">
            <a:extLst>
              <a:ext uri="{FF2B5EF4-FFF2-40B4-BE49-F238E27FC236}">
                <a16:creationId xmlns:a16="http://schemas.microsoft.com/office/drawing/2014/main" id="{95324610-7F3A-2049-B7A2-5D5DBA5782B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109139" y="-23396"/>
            <a:ext cx="4111839" cy="6902661"/>
          </a:xfrm>
          <a:custGeom>
            <a:avLst/>
            <a:gdLst>
              <a:gd name="connsiteX0" fmla="*/ 0 w 12650788"/>
              <a:gd name="connsiteY0" fmla="*/ 0 h 13730288"/>
              <a:gd name="connsiteX1" fmla="*/ 10542281 w 12650788"/>
              <a:gd name="connsiteY1" fmla="*/ 0 h 13730288"/>
              <a:gd name="connsiteX2" fmla="*/ 12650788 w 12650788"/>
              <a:gd name="connsiteY2" fmla="*/ 2108507 h 13730288"/>
              <a:gd name="connsiteX3" fmla="*/ 12650788 w 12650788"/>
              <a:gd name="connsiteY3" fmla="*/ 13730288 h 13730288"/>
              <a:gd name="connsiteX4" fmla="*/ 0 w 12650788"/>
              <a:gd name="connsiteY4" fmla="*/ 13730288 h 13730288"/>
              <a:gd name="connsiteX5" fmla="*/ 0 w 12650788"/>
              <a:gd name="connsiteY5" fmla="*/ 0 h 13730288"/>
              <a:gd name="connsiteX0" fmla="*/ 3048000 w 12650788"/>
              <a:gd name="connsiteY0" fmla="*/ 0 h 13730288"/>
              <a:gd name="connsiteX1" fmla="*/ 10542281 w 12650788"/>
              <a:gd name="connsiteY1" fmla="*/ 0 h 13730288"/>
              <a:gd name="connsiteX2" fmla="*/ 12650788 w 12650788"/>
              <a:gd name="connsiteY2" fmla="*/ 2108507 h 13730288"/>
              <a:gd name="connsiteX3" fmla="*/ 12650788 w 12650788"/>
              <a:gd name="connsiteY3" fmla="*/ 13730288 h 13730288"/>
              <a:gd name="connsiteX4" fmla="*/ 0 w 12650788"/>
              <a:gd name="connsiteY4" fmla="*/ 13730288 h 13730288"/>
              <a:gd name="connsiteX5" fmla="*/ 3048000 w 12650788"/>
              <a:gd name="connsiteY5" fmla="*/ 0 h 13730288"/>
              <a:gd name="connsiteX0" fmla="*/ 3906982 w 13509770"/>
              <a:gd name="connsiteY0" fmla="*/ 0 h 13730288"/>
              <a:gd name="connsiteX1" fmla="*/ 11401263 w 13509770"/>
              <a:gd name="connsiteY1" fmla="*/ 0 h 13730288"/>
              <a:gd name="connsiteX2" fmla="*/ 13509770 w 13509770"/>
              <a:gd name="connsiteY2" fmla="*/ 2108507 h 13730288"/>
              <a:gd name="connsiteX3" fmla="*/ 13509770 w 13509770"/>
              <a:gd name="connsiteY3" fmla="*/ 13730288 h 13730288"/>
              <a:gd name="connsiteX4" fmla="*/ 0 w 13509770"/>
              <a:gd name="connsiteY4" fmla="*/ 13702579 h 13730288"/>
              <a:gd name="connsiteX5" fmla="*/ 3906982 w 13509770"/>
              <a:gd name="connsiteY5" fmla="*/ 0 h 13730288"/>
              <a:gd name="connsiteX0" fmla="*/ 3893128 w 13495916"/>
              <a:gd name="connsiteY0" fmla="*/ 0 h 13730288"/>
              <a:gd name="connsiteX1" fmla="*/ 11387409 w 13495916"/>
              <a:gd name="connsiteY1" fmla="*/ 0 h 13730288"/>
              <a:gd name="connsiteX2" fmla="*/ 13495916 w 13495916"/>
              <a:gd name="connsiteY2" fmla="*/ 2108507 h 13730288"/>
              <a:gd name="connsiteX3" fmla="*/ 13495916 w 13495916"/>
              <a:gd name="connsiteY3" fmla="*/ 13730288 h 13730288"/>
              <a:gd name="connsiteX4" fmla="*/ 0 w 13495916"/>
              <a:gd name="connsiteY4" fmla="*/ 13730288 h 13730288"/>
              <a:gd name="connsiteX5" fmla="*/ 3893128 w 13495916"/>
              <a:gd name="connsiteY5" fmla="*/ 0 h 13730288"/>
              <a:gd name="connsiteX0" fmla="*/ 3893128 w 13509771"/>
              <a:gd name="connsiteY0" fmla="*/ 11239 h 13741527"/>
              <a:gd name="connsiteX1" fmla="*/ 11387409 w 13509771"/>
              <a:gd name="connsiteY1" fmla="*/ 11239 h 13741527"/>
              <a:gd name="connsiteX2" fmla="*/ 13509771 w 13509771"/>
              <a:gd name="connsiteY2" fmla="*/ 0 h 13741527"/>
              <a:gd name="connsiteX3" fmla="*/ 13495916 w 13509771"/>
              <a:gd name="connsiteY3" fmla="*/ 13741527 h 13741527"/>
              <a:gd name="connsiteX4" fmla="*/ 0 w 13509771"/>
              <a:gd name="connsiteY4" fmla="*/ 13741527 h 13741527"/>
              <a:gd name="connsiteX5" fmla="*/ 3893128 w 13509771"/>
              <a:gd name="connsiteY5" fmla="*/ 11239 h 13741527"/>
              <a:gd name="connsiteX0" fmla="*/ 3893128 w 13509771"/>
              <a:gd name="connsiteY0" fmla="*/ 11239 h 13741527"/>
              <a:gd name="connsiteX1" fmla="*/ 13509771 w 13509771"/>
              <a:gd name="connsiteY1" fmla="*/ 0 h 13741527"/>
              <a:gd name="connsiteX2" fmla="*/ 13495916 w 13509771"/>
              <a:gd name="connsiteY2" fmla="*/ 13741527 h 13741527"/>
              <a:gd name="connsiteX3" fmla="*/ 0 w 13509771"/>
              <a:gd name="connsiteY3" fmla="*/ 13741527 h 13741527"/>
              <a:gd name="connsiteX4" fmla="*/ 3893128 w 13509771"/>
              <a:gd name="connsiteY4" fmla="*/ 11239 h 13741527"/>
              <a:gd name="connsiteX0" fmla="*/ 3921408 w 13538051"/>
              <a:gd name="connsiteY0" fmla="*/ 11239 h 13750954"/>
              <a:gd name="connsiteX1" fmla="*/ 13538051 w 13538051"/>
              <a:gd name="connsiteY1" fmla="*/ 0 h 13750954"/>
              <a:gd name="connsiteX2" fmla="*/ 13524196 w 13538051"/>
              <a:gd name="connsiteY2" fmla="*/ 13741527 h 13750954"/>
              <a:gd name="connsiteX3" fmla="*/ 0 w 13538051"/>
              <a:gd name="connsiteY3" fmla="*/ 13750954 h 13750954"/>
              <a:gd name="connsiteX4" fmla="*/ 3921408 w 13538051"/>
              <a:gd name="connsiteY4" fmla="*/ 11239 h 13750954"/>
              <a:gd name="connsiteX0" fmla="*/ 3959115 w 13575758"/>
              <a:gd name="connsiteY0" fmla="*/ 11239 h 13760381"/>
              <a:gd name="connsiteX1" fmla="*/ 13575758 w 13575758"/>
              <a:gd name="connsiteY1" fmla="*/ 0 h 13760381"/>
              <a:gd name="connsiteX2" fmla="*/ 13561903 w 13575758"/>
              <a:gd name="connsiteY2" fmla="*/ 13741527 h 13760381"/>
              <a:gd name="connsiteX3" fmla="*/ 0 w 13575758"/>
              <a:gd name="connsiteY3" fmla="*/ 13760381 h 13760381"/>
              <a:gd name="connsiteX4" fmla="*/ 3959115 w 13575758"/>
              <a:gd name="connsiteY4" fmla="*/ 11239 h 13760381"/>
              <a:gd name="connsiteX0" fmla="*/ 3949688 w 13575758"/>
              <a:gd name="connsiteY0" fmla="*/ 1812 h 13760381"/>
              <a:gd name="connsiteX1" fmla="*/ 13575758 w 13575758"/>
              <a:gd name="connsiteY1" fmla="*/ 0 h 13760381"/>
              <a:gd name="connsiteX2" fmla="*/ 13561903 w 13575758"/>
              <a:gd name="connsiteY2" fmla="*/ 13741527 h 13760381"/>
              <a:gd name="connsiteX3" fmla="*/ 0 w 13575758"/>
              <a:gd name="connsiteY3" fmla="*/ 13760381 h 13760381"/>
              <a:gd name="connsiteX4" fmla="*/ 3949688 w 13575758"/>
              <a:gd name="connsiteY4" fmla="*/ 1812 h 13760381"/>
              <a:gd name="connsiteX0" fmla="*/ 3949688 w 13561907"/>
              <a:gd name="connsiteY0" fmla="*/ 0 h 13758569"/>
              <a:gd name="connsiteX1" fmla="*/ 9577916 w 13561907"/>
              <a:gd name="connsiteY1" fmla="*/ 1274095 h 13758569"/>
              <a:gd name="connsiteX2" fmla="*/ 13561903 w 13561907"/>
              <a:gd name="connsiteY2" fmla="*/ 13739715 h 13758569"/>
              <a:gd name="connsiteX3" fmla="*/ 0 w 13561907"/>
              <a:gd name="connsiteY3" fmla="*/ 13758569 h 13758569"/>
              <a:gd name="connsiteX4" fmla="*/ 3949688 w 13561907"/>
              <a:gd name="connsiteY4" fmla="*/ 0 h 13758569"/>
              <a:gd name="connsiteX0" fmla="*/ 3949688 w 13561905"/>
              <a:gd name="connsiteY0" fmla="*/ 23077 h 13781646"/>
              <a:gd name="connsiteX1" fmla="*/ 8195684 w 13561905"/>
              <a:gd name="connsiteY1" fmla="*/ 0 h 13781646"/>
              <a:gd name="connsiteX2" fmla="*/ 13561903 w 13561905"/>
              <a:gd name="connsiteY2" fmla="*/ 13762792 h 13781646"/>
              <a:gd name="connsiteX3" fmla="*/ 0 w 13561905"/>
              <a:gd name="connsiteY3" fmla="*/ 13781646 h 13781646"/>
              <a:gd name="connsiteX4" fmla="*/ 3949688 w 13561905"/>
              <a:gd name="connsiteY4" fmla="*/ 23077 h 13781646"/>
              <a:gd name="connsiteX0" fmla="*/ 3949688 w 8195684"/>
              <a:gd name="connsiteY0" fmla="*/ 23077 h 13781646"/>
              <a:gd name="connsiteX1" fmla="*/ 8195684 w 8195684"/>
              <a:gd name="connsiteY1" fmla="*/ 0 h 13781646"/>
              <a:gd name="connsiteX2" fmla="*/ 7097308 w 8195684"/>
              <a:gd name="connsiteY2" fmla="*/ 12720801 h 13781646"/>
              <a:gd name="connsiteX3" fmla="*/ 0 w 8195684"/>
              <a:gd name="connsiteY3" fmla="*/ 13781646 h 13781646"/>
              <a:gd name="connsiteX4" fmla="*/ 3949688 w 8195684"/>
              <a:gd name="connsiteY4" fmla="*/ 23077 h 13781646"/>
              <a:gd name="connsiteX0" fmla="*/ 3949688 w 8224749"/>
              <a:gd name="connsiteY0" fmla="*/ 23077 h 13805322"/>
              <a:gd name="connsiteX1" fmla="*/ 8195684 w 8224749"/>
              <a:gd name="connsiteY1" fmla="*/ 0 h 13805322"/>
              <a:gd name="connsiteX2" fmla="*/ 8224359 w 8224749"/>
              <a:gd name="connsiteY2" fmla="*/ 13805322 h 13805322"/>
              <a:gd name="connsiteX3" fmla="*/ 0 w 8224749"/>
              <a:gd name="connsiteY3" fmla="*/ 13781646 h 13805322"/>
              <a:gd name="connsiteX4" fmla="*/ 3949688 w 8224749"/>
              <a:gd name="connsiteY4" fmla="*/ 23077 h 13805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24749" h="13805322">
                <a:moveTo>
                  <a:pt x="3949688" y="23077"/>
                </a:moveTo>
                <a:lnTo>
                  <a:pt x="8195684" y="0"/>
                </a:lnTo>
                <a:cubicBezTo>
                  <a:pt x="8191066" y="4580509"/>
                  <a:pt x="8228977" y="9224813"/>
                  <a:pt x="8224359" y="13805322"/>
                </a:cubicBezTo>
                <a:lnTo>
                  <a:pt x="0" y="13781646"/>
                </a:lnTo>
                <a:lnTo>
                  <a:pt x="3949688" y="23077"/>
                </a:lnTo>
                <a:close/>
              </a:path>
            </a:pathLst>
          </a:custGeom>
          <a:noFill/>
        </p:spPr>
        <p:txBody>
          <a:bodyPr anchor="ctr"/>
          <a:lstStyle>
            <a:lvl1pPr algn="ctr">
              <a:defRPr/>
            </a:lvl1pPr>
          </a:lstStyle>
          <a:p>
            <a:r>
              <a:rPr lang="nl-NL"/>
              <a:t>Klik op het pictogram als u een afbeelding wilt toevoegen</a:t>
            </a:r>
          </a:p>
        </p:txBody>
      </p:sp>
      <p:sp>
        <p:nvSpPr>
          <p:cNvPr id="16" name="Titel">
            <a:extLst>
              <a:ext uri="{FF2B5EF4-FFF2-40B4-BE49-F238E27FC236}">
                <a16:creationId xmlns:a16="http://schemas.microsoft.com/office/drawing/2014/main" id="{A6E3C1C0-BE16-A041-BFF1-581A9C25E1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3684" y="1247903"/>
            <a:ext cx="7515454" cy="67548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nl-NL"/>
              <a:t>Klik om stijl van de titel te bewerken</a:t>
            </a:r>
            <a:endParaRPr lang="en-US"/>
          </a:p>
        </p:txBody>
      </p:sp>
      <p:sp>
        <p:nvSpPr>
          <p:cNvPr id="15" name="Bovenkop">
            <a:extLst>
              <a:ext uri="{FF2B5EF4-FFF2-40B4-BE49-F238E27FC236}">
                <a16:creationId xmlns:a16="http://schemas.microsoft.com/office/drawing/2014/main" id="{E22281ED-6E2C-E14A-8AC4-9866DA42B6C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4464" y="724995"/>
            <a:ext cx="7483412" cy="473402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698" b="0" i="0" u="sng">
                <a:latin typeface="Roboto Medium" panose="02000000000000000000" pitchFamily="2" charset="0"/>
                <a:ea typeface="Roboto Medium" panose="02000000000000000000" pitchFamily="2" charset="0"/>
              </a:defRPr>
            </a:lvl1pPr>
          </a:lstStyle>
          <a:p>
            <a:pPr lvl="0"/>
            <a:r>
              <a:rPr lang="nl-NL" err="1"/>
              <a:t>Placeholder</a:t>
            </a:r>
            <a:r>
              <a:rPr lang="nl-NL"/>
              <a:t> bovenkop</a:t>
            </a:r>
          </a:p>
        </p:txBody>
      </p:sp>
    </p:spTree>
    <p:extLst>
      <p:ext uri="{BB962C8B-B14F-4D97-AF65-F5344CB8AC3E}">
        <p14:creationId xmlns:p14="http://schemas.microsoft.com/office/powerpoint/2010/main" val="163167458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CIAL-Tekstdia met beeld-BLAU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Vlak achtergrond licht">
            <a:extLst>
              <a:ext uri="{FF2B5EF4-FFF2-40B4-BE49-F238E27FC236}">
                <a16:creationId xmlns:a16="http://schemas.microsoft.com/office/drawing/2014/main" id="{20BCF590-3EB7-CD4E-9CF5-E0DDB8393339}"/>
              </a:ext>
            </a:extLst>
          </p:cNvPr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rgbClr val="84D0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450"/>
          </a:p>
        </p:txBody>
      </p:sp>
      <p:sp>
        <p:nvSpPr>
          <p:cNvPr id="14" name="Vlak schuine baan">
            <a:extLst>
              <a:ext uri="{FF2B5EF4-FFF2-40B4-BE49-F238E27FC236}">
                <a16:creationId xmlns:a16="http://schemas.microsoft.com/office/drawing/2014/main" id="{875027AE-5040-7E4D-843D-FB25C535A559}"/>
              </a:ext>
            </a:extLst>
          </p:cNvPr>
          <p:cNvSpPr>
            <a:spLocks noChangeAspect="1"/>
          </p:cNvSpPr>
          <p:nvPr userDrawn="1"/>
        </p:nvSpPr>
        <p:spPr>
          <a:xfrm>
            <a:off x="7293519" y="1"/>
            <a:ext cx="2818605" cy="6865173"/>
          </a:xfrm>
          <a:prstGeom prst="parallelogram">
            <a:avLst>
              <a:gd name="adj" fmla="val 69626"/>
            </a:avLst>
          </a:prstGeom>
          <a:solidFill>
            <a:srgbClr val="1EBC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450"/>
          </a:p>
        </p:txBody>
      </p:sp>
      <p:pic>
        <p:nvPicPr>
          <p:cNvPr id="18" name="Logo-W-rond-geelwit">
            <a:extLst>
              <a:ext uri="{FF2B5EF4-FFF2-40B4-BE49-F238E27FC236}">
                <a16:creationId xmlns:a16="http://schemas.microsoft.com/office/drawing/2014/main" id="{3914B618-E6BD-F149-8FD0-570EE1C7989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8251" y="6316618"/>
            <a:ext cx="444535" cy="444593"/>
          </a:xfrm>
          <a:prstGeom prst="rect">
            <a:avLst/>
          </a:prstGeom>
        </p:spPr>
      </p:pic>
      <p:sp>
        <p:nvSpPr>
          <p:cNvPr id="5" name="Voettekst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numm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61A81-E545-3C41-97A5-08DA8ED0F4C4}" type="slidenum">
              <a:rPr lang="nl-NL" smtClean="0"/>
              <a:t>‹#›</a:t>
            </a:fld>
            <a:endParaRPr lang="nl-NL"/>
          </a:p>
        </p:txBody>
      </p:sp>
      <p:sp>
        <p:nvSpPr>
          <p:cNvPr id="3" name="Inhoud"/>
          <p:cNvSpPr>
            <a:spLocks noGrp="1"/>
          </p:cNvSpPr>
          <p:nvPr>
            <p:ph idx="1"/>
          </p:nvPr>
        </p:nvSpPr>
        <p:spPr>
          <a:xfrm>
            <a:off x="614946" y="1972897"/>
            <a:ext cx="7494192" cy="4175240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10" name="Tijdelijke aanduiding afbeelding">
            <a:extLst>
              <a:ext uri="{FF2B5EF4-FFF2-40B4-BE49-F238E27FC236}">
                <a16:creationId xmlns:a16="http://schemas.microsoft.com/office/drawing/2014/main" id="{95324610-7F3A-2049-B7A2-5D5DBA5782B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109139" y="-23396"/>
            <a:ext cx="4111839" cy="6902661"/>
          </a:xfrm>
          <a:custGeom>
            <a:avLst/>
            <a:gdLst>
              <a:gd name="connsiteX0" fmla="*/ 0 w 12650788"/>
              <a:gd name="connsiteY0" fmla="*/ 0 h 13730288"/>
              <a:gd name="connsiteX1" fmla="*/ 10542281 w 12650788"/>
              <a:gd name="connsiteY1" fmla="*/ 0 h 13730288"/>
              <a:gd name="connsiteX2" fmla="*/ 12650788 w 12650788"/>
              <a:gd name="connsiteY2" fmla="*/ 2108507 h 13730288"/>
              <a:gd name="connsiteX3" fmla="*/ 12650788 w 12650788"/>
              <a:gd name="connsiteY3" fmla="*/ 13730288 h 13730288"/>
              <a:gd name="connsiteX4" fmla="*/ 0 w 12650788"/>
              <a:gd name="connsiteY4" fmla="*/ 13730288 h 13730288"/>
              <a:gd name="connsiteX5" fmla="*/ 0 w 12650788"/>
              <a:gd name="connsiteY5" fmla="*/ 0 h 13730288"/>
              <a:gd name="connsiteX0" fmla="*/ 3048000 w 12650788"/>
              <a:gd name="connsiteY0" fmla="*/ 0 h 13730288"/>
              <a:gd name="connsiteX1" fmla="*/ 10542281 w 12650788"/>
              <a:gd name="connsiteY1" fmla="*/ 0 h 13730288"/>
              <a:gd name="connsiteX2" fmla="*/ 12650788 w 12650788"/>
              <a:gd name="connsiteY2" fmla="*/ 2108507 h 13730288"/>
              <a:gd name="connsiteX3" fmla="*/ 12650788 w 12650788"/>
              <a:gd name="connsiteY3" fmla="*/ 13730288 h 13730288"/>
              <a:gd name="connsiteX4" fmla="*/ 0 w 12650788"/>
              <a:gd name="connsiteY4" fmla="*/ 13730288 h 13730288"/>
              <a:gd name="connsiteX5" fmla="*/ 3048000 w 12650788"/>
              <a:gd name="connsiteY5" fmla="*/ 0 h 13730288"/>
              <a:gd name="connsiteX0" fmla="*/ 3906982 w 13509770"/>
              <a:gd name="connsiteY0" fmla="*/ 0 h 13730288"/>
              <a:gd name="connsiteX1" fmla="*/ 11401263 w 13509770"/>
              <a:gd name="connsiteY1" fmla="*/ 0 h 13730288"/>
              <a:gd name="connsiteX2" fmla="*/ 13509770 w 13509770"/>
              <a:gd name="connsiteY2" fmla="*/ 2108507 h 13730288"/>
              <a:gd name="connsiteX3" fmla="*/ 13509770 w 13509770"/>
              <a:gd name="connsiteY3" fmla="*/ 13730288 h 13730288"/>
              <a:gd name="connsiteX4" fmla="*/ 0 w 13509770"/>
              <a:gd name="connsiteY4" fmla="*/ 13702579 h 13730288"/>
              <a:gd name="connsiteX5" fmla="*/ 3906982 w 13509770"/>
              <a:gd name="connsiteY5" fmla="*/ 0 h 13730288"/>
              <a:gd name="connsiteX0" fmla="*/ 3893128 w 13495916"/>
              <a:gd name="connsiteY0" fmla="*/ 0 h 13730288"/>
              <a:gd name="connsiteX1" fmla="*/ 11387409 w 13495916"/>
              <a:gd name="connsiteY1" fmla="*/ 0 h 13730288"/>
              <a:gd name="connsiteX2" fmla="*/ 13495916 w 13495916"/>
              <a:gd name="connsiteY2" fmla="*/ 2108507 h 13730288"/>
              <a:gd name="connsiteX3" fmla="*/ 13495916 w 13495916"/>
              <a:gd name="connsiteY3" fmla="*/ 13730288 h 13730288"/>
              <a:gd name="connsiteX4" fmla="*/ 0 w 13495916"/>
              <a:gd name="connsiteY4" fmla="*/ 13730288 h 13730288"/>
              <a:gd name="connsiteX5" fmla="*/ 3893128 w 13495916"/>
              <a:gd name="connsiteY5" fmla="*/ 0 h 13730288"/>
              <a:gd name="connsiteX0" fmla="*/ 3893128 w 13509771"/>
              <a:gd name="connsiteY0" fmla="*/ 11239 h 13741527"/>
              <a:gd name="connsiteX1" fmla="*/ 11387409 w 13509771"/>
              <a:gd name="connsiteY1" fmla="*/ 11239 h 13741527"/>
              <a:gd name="connsiteX2" fmla="*/ 13509771 w 13509771"/>
              <a:gd name="connsiteY2" fmla="*/ 0 h 13741527"/>
              <a:gd name="connsiteX3" fmla="*/ 13495916 w 13509771"/>
              <a:gd name="connsiteY3" fmla="*/ 13741527 h 13741527"/>
              <a:gd name="connsiteX4" fmla="*/ 0 w 13509771"/>
              <a:gd name="connsiteY4" fmla="*/ 13741527 h 13741527"/>
              <a:gd name="connsiteX5" fmla="*/ 3893128 w 13509771"/>
              <a:gd name="connsiteY5" fmla="*/ 11239 h 13741527"/>
              <a:gd name="connsiteX0" fmla="*/ 3893128 w 13509771"/>
              <a:gd name="connsiteY0" fmla="*/ 11239 h 13741527"/>
              <a:gd name="connsiteX1" fmla="*/ 13509771 w 13509771"/>
              <a:gd name="connsiteY1" fmla="*/ 0 h 13741527"/>
              <a:gd name="connsiteX2" fmla="*/ 13495916 w 13509771"/>
              <a:gd name="connsiteY2" fmla="*/ 13741527 h 13741527"/>
              <a:gd name="connsiteX3" fmla="*/ 0 w 13509771"/>
              <a:gd name="connsiteY3" fmla="*/ 13741527 h 13741527"/>
              <a:gd name="connsiteX4" fmla="*/ 3893128 w 13509771"/>
              <a:gd name="connsiteY4" fmla="*/ 11239 h 13741527"/>
              <a:gd name="connsiteX0" fmla="*/ 3921408 w 13538051"/>
              <a:gd name="connsiteY0" fmla="*/ 11239 h 13750954"/>
              <a:gd name="connsiteX1" fmla="*/ 13538051 w 13538051"/>
              <a:gd name="connsiteY1" fmla="*/ 0 h 13750954"/>
              <a:gd name="connsiteX2" fmla="*/ 13524196 w 13538051"/>
              <a:gd name="connsiteY2" fmla="*/ 13741527 h 13750954"/>
              <a:gd name="connsiteX3" fmla="*/ 0 w 13538051"/>
              <a:gd name="connsiteY3" fmla="*/ 13750954 h 13750954"/>
              <a:gd name="connsiteX4" fmla="*/ 3921408 w 13538051"/>
              <a:gd name="connsiteY4" fmla="*/ 11239 h 13750954"/>
              <a:gd name="connsiteX0" fmla="*/ 3959115 w 13575758"/>
              <a:gd name="connsiteY0" fmla="*/ 11239 h 13760381"/>
              <a:gd name="connsiteX1" fmla="*/ 13575758 w 13575758"/>
              <a:gd name="connsiteY1" fmla="*/ 0 h 13760381"/>
              <a:gd name="connsiteX2" fmla="*/ 13561903 w 13575758"/>
              <a:gd name="connsiteY2" fmla="*/ 13741527 h 13760381"/>
              <a:gd name="connsiteX3" fmla="*/ 0 w 13575758"/>
              <a:gd name="connsiteY3" fmla="*/ 13760381 h 13760381"/>
              <a:gd name="connsiteX4" fmla="*/ 3959115 w 13575758"/>
              <a:gd name="connsiteY4" fmla="*/ 11239 h 13760381"/>
              <a:gd name="connsiteX0" fmla="*/ 3949688 w 13575758"/>
              <a:gd name="connsiteY0" fmla="*/ 1812 h 13760381"/>
              <a:gd name="connsiteX1" fmla="*/ 13575758 w 13575758"/>
              <a:gd name="connsiteY1" fmla="*/ 0 h 13760381"/>
              <a:gd name="connsiteX2" fmla="*/ 13561903 w 13575758"/>
              <a:gd name="connsiteY2" fmla="*/ 13741527 h 13760381"/>
              <a:gd name="connsiteX3" fmla="*/ 0 w 13575758"/>
              <a:gd name="connsiteY3" fmla="*/ 13760381 h 13760381"/>
              <a:gd name="connsiteX4" fmla="*/ 3949688 w 13575758"/>
              <a:gd name="connsiteY4" fmla="*/ 1812 h 13760381"/>
              <a:gd name="connsiteX0" fmla="*/ 3949688 w 13561907"/>
              <a:gd name="connsiteY0" fmla="*/ 0 h 13758569"/>
              <a:gd name="connsiteX1" fmla="*/ 9577916 w 13561907"/>
              <a:gd name="connsiteY1" fmla="*/ 1274095 h 13758569"/>
              <a:gd name="connsiteX2" fmla="*/ 13561903 w 13561907"/>
              <a:gd name="connsiteY2" fmla="*/ 13739715 h 13758569"/>
              <a:gd name="connsiteX3" fmla="*/ 0 w 13561907"/>
              <a:gd name="connsiteY3" fmla="*/ 13758569 h 13758569"/>
              <a:gd name="connsiteX4" fmla="*/ 3949688 w 13561907"/>
              <a:gd name="connsiteY4" fmla="*/ 0 h 13758569"/>
              <a:gd name="connsiteX0" fmla="*/ 3949688 w 13561905"/>
              <a:gd name="connsiteY0" fmla="*/ 23077 h 13781646"/>
              <a:gd name="connsiteX1" fmla="*/ 8195684 w 13561905"/>
              <a:gd name="connsiteY1" fmla="*/ 0 h 13781646"/>
              <a:gd name="connsiteX2" fmla="*/ 13561903 w 13561905"/>
              <a:gd name="connsiteY2" fmla="*/ 13762792 h 13781646"/>
              <a:gd name="connsiteX3" fmla="*/ 0 w 13561905"/>
              <a:gd name="connsiteY3" fmla="*/ 13781646 h 13781646"/>
              <a:gd name="connsiteX4" fmla="*/ 3949688 w 13561905"/>
              <a:gd name="connsiteY4" fmla="*/ 23077 h 13781646"/>
              <a:gd name="connsiteX0" fmla="*/ 3949688 w 8195684"/>
              <a:gd name="connsiteY0" fmla="*/ 23077 h 13781646"/>
              <a:gd name="connsiteX1" fmla="*/ 8195684 w 8195684"/>
              <a:gd name="connsiteY1" fmla="*/ 0 h 13781646"/>
              <a:gd name="connsiteX2" fmla="*/ 7097308 w 8195684"/>
              <a:gd name="connsiteY2" fmla="*/ 12720801 h 13781646"/>
              <a:gd name="connsiteX3" fmla="*/ 0 w 8195684"/>
              <a:gd name="connsiteY3" fmla="*/ 13781646 h 13781646"/>
              <a:gd name="connsiteX4" fmla="*/ 3949688 w 8195684"/>
              <a:gd name="connsiteY4" fmla="*/ 23077 h 13781646"/>
              <a:gd name="connsiteX0" fmla="*/ 3949688 w 8224749"/>
              <a:gd name="connsiteY0" fmla="*/ 23077 h 13805322"/>
              <a:gd name="connsiteX1" fmla="*/ 8195684 w 8224749"/>
              <a:gd name="connsiteY1" fmla="*/ 0 h 13805322"/>
              <a:gd name="connsiteX2" fmla="*/ 8224359 w 8224749"/>
              <a:gd name="connsiteY2" fmla="*/ 13805322 h 13805322"/>
              <a:gd name="connsiteX3" fmla="*/ 0 w 8224749"/>
              <a:gd name="connsiteY3" fmla="*/ 13781646 h 13805322"/>
              <a:gd name="connsiteX4" fmla="*/ 3949688 w 8224749"/>
              <a:gd name="connsiteY4" fmla="*/ 23077 h 13805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24749" h="13805322">
                <a:moveTo>
                  <a:pt x="3949688" y="23077"/>
                </a:moveTo>
                <a:lnTo>
                  <a:pt x="8195684" y="0"/>
                </a:lnTo>
                <a:cubicBezTo>
                  <a:pt x="8191066" y="4580509"/>
                  <a:pt x="8228977" y="9224813"/>
                  <a:pt x="8224359" y="13805322"/>
                </a:cubicBezTo>
                <a:lnTo>
                  <a:pt x="0" y="13781646"/>
                </a:lnTo>
                <a:lnTo>
                  <a:pt x="3949688" y="23077"/>
                </a:lnTo>
                <a:close/>
              </a:path>
            </a:pathLst>
          </a:custGeom>
          <a:noFill/>
        </p:spPr>
        <p:txBody>
          <a:bodyPr anchor="ctr"/>
          <a:lstStyle>
            <a:lvl1pPr algn="ctr">
              <a:defRPr/>
            </a:lvl1pPr>
          </a:lstStyle>
          <a:p>
            <a:r>
              <a:rPr lang="nl-NL"/>
              <a:t>Klik op het pictogram als u een afbeelding wilt toevoegen</a:t>
            </a:r>
          </a:p>
        </p:txBody>
      </p:sp>
      <p:sp>
        <p:nvSpPr>
          <p:cNvPr id="16" name="Titel">
            <a:extLst>
              <a:ext uri="{FF2B5EF4-FFF2-40B4-BE49-F238E27FC236}">
                <a16:creationId xmlns:a16="http://schemas.microsoft.com/office/drawing/2014/main" id="{A6E3C1C0-BE16-A041-BFF1-581A9C25E1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3684" y="1247903"/>
            <a:ext cx="7515454" cy="67548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nl-NL"/>
              <a:t>Klik om stijl van de titel te bewerken</a:t>
            </a:r>
            <a:endParaRPr lang="en-US"/>
          </a:p>
        </p:txBody>
      </p:sp>
      <p:sp>
        <p:nvSpPr>
          <p:cNvPr id="15" name="Bovenkop">
            <a:extLst>
              <a:ext uri="{FF2B5EF4-FFF2-40B4-BE49-F238E27FC236}">
                <a16:creationId xmlns:a16="http://schemas.microsoft.com/office/drawing/2014/main" id="{E22281ED-6E2C-E14A-8AC4-9866DA42B6C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4464" y="724995"/>
            <a:ext cx="7483412" cy="473402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698" b="0" i="0" u="sng">
                <a:latin typeface="Roboto Medium" panose="02000000000000000000" pitchFamily="2" charset="0"/>
                <a:ea typeface="Roboto Medium" panose="02000000000000000000" pitchFamily="2" charset="0"/>
              </a:defRPr>
            </a:lvl1pPr>
          </a:lstStyle>
          <a:p>
            <a:pPr lvl="0"/>
            <a:r>
              <a:rPr lang="nl-NL" err="1"/>
              <a:t>Placeholder</a:t>
            </a:r>
            <a:r>
              <a:rPr lang="nl-NL"/>
              <a:t> bovenkop</a:t>
            </a:r>
          </a:p>
        </p:txBody>
      </p:sp>
    </p:spTree>
    <p:extLst>
      <p:ext uri="{BB962C8B-B14F-4D97-AF65-F5344CB8AC3E}">
        <p14:creationId xmlns:p14="http://schemas.microsoft.com/office/powerpoint/2010/main" val="3899011328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CIAL-Tekstdia met beeld-GRO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Vlak achtergrond licht">
            <a:extLst>
              <a:ext uri="{FF2B5EF4-FFF2-40B4-BE49-F238E27FC236}">
                <a16:creationId xmlns:a16="http://schemas.microsoft.com/office/drawing/2014/main" id="{20BCF590-3EB7-CD4E-9CF5-E0DDB8393339}"/>
              </a:ext>
            </a:extLst>
          </p:cNvPr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rgbClr val="D5E0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450"/>
          </a:p>
        </p:txBody>
      </p:sp>
      <p:sp>
        <p:nvSpPr>
          <p:cNvPr id="9" name="Vlak schuine baan">
            <a:extLst>
              <a:ext uri="{FF2B5EF4-FFF2-40B4-BE49-F238E27FC236}">
                <a16:creationId xmlns:a16="http://schemas.microsoft.com/office/drawing/2014/main" id="{B2B6C17A-1C8C-7A41-BC28-032E19EA8DA0}"/>
              </a:ext>
            </a:extLst>
          </p:cNvPr>
          <p:cNvSpPr/>
          <p:nvPr userDrawn="1"/>
        </p:nvSpPr>
        <p:spPr>
          <a:xfrm rot="960000">
            <a:off x="8237636" y="-441586"/>
            <a:ext cx="816409" cy="8014076"/>
          </a:xfrm>
          <a:prstGeom prst="rect">
            <a:avLst/>
          </a:prstGeom>
          <a:solidFill>
            <a:srgbClr val="B1D2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450"/>
          </a:p>
        </p:txBody>
      </p:sp>
      <p:pic>
        <p:nvPicPr>
          <p:cNvPr id="18" name="Logo-W-rond-geelwit">
            <a:extLst>
              <a:ext uri="{FF2B5EF4-FFF2-40B4-BE49-F238E27FC236}">
                <a16:creationId xmlns:a16="http://schemas.microsoft.com/office/drawing/2014/main" id="{3914B618-E6BD-F149-8FD0-570EE1C7989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8251" y="6316618"/>
            <a:ext cx="444535" cy="444593"/>
          </a:xfrm>
          <a:prstGeom prst="rect">
            <a:avLst/>
          </a:prstGeom>
        </p:spPr>
      </p:pic>
      <p:sp>
        <p:nvSpPr>
          <p:cNvPr id="5" name="Voettekst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numm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61A81-E545-3C41-97A5-08DA8ED0F4C4}" type="slidenum">
              <a:rPr lang="nl-NL" smtClean="0"/>
              <a:t>‹#›</a:t>
            </a:fld>
            <a:endParaRPr lang="nl-NL"/>
          </a:p>
        </p:txBody>
      </p:sp>
      <p:sp>
        <p:nvSpPr>
          <p:cNvPr id="3" name="Inhoud"/>
          <p:cNvSpPr>
            <a:spLocks noGrp="1"/>
          </p:cNvSpPr>
          <p:nvPr>
            <p:ph idx="1"/>
          </p:nvPr>
        </p:nvSpPr>
        <p:spPr>
          <a:xfrm>
            <a:off x="614946" y="1972897"/>
            <a:ext cx="7494192" cy="416010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10" name="Tijdelijke aanduiding afbeelding">
            <a:extLst>
              <a:ext uri="{FF2B5EF4-FFF2-40B4-BE49-F238E27FC236}">
                <a16:creationId xmlns:a16="http://schemas.microsoft.com/office/drawing/2014/main" id="{95324610-7F3A-2049-B7A2-5D5DBA5782B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109139" y="-23396"/>
            <a:ext cx="4111839" cy="6902661"/>
          </a:xfrm>
          <a:custGeom>
            <a:avLst/>
            <a:gdLst>
              <a:gd name="connsiteX0" fmla="*/ 0 w 12650788"/>
              <a:gd name="connsiteY0" fmla="*/ 0 h 13730288"/>
              <a:gd name="connsiteX1" fmla="*/ 10542281 w 12650788"/>
              <a:gd name="connsiteY1" fmla="*/ 0 h 13730288"/>
              <a:gd name="connsiteX2" fmla="*/ 12650788 w 12650788"/>
              <a:gd name="connsiteY2" fmla="*/ 2108507 h 13730288"/>
              <a:gd name="connsiteX3" fmla="*/ 12650788 w 12650788"/>
              <a:gd name="connsiteY3" fmla="*/ 13730288 h 13730288"/>
              <a:gd name="connsiteX4" fmla="*/ 0 w 12650788"/>
              <a:gd name="connsiteY4" fmla="*/ 13730288 h 13730288"/>
              <a:gd name="connsiteX5" fmla="*/ 0 w 12650788"/>
              <a:gd name="connsiteY5" fmla="*/ 0 h 13730288"/>
              <a:gd name="connsiteX0" fmla="*/ 3048000 w 12650788"/>
              <a:gd name="connsiteY0" fmla="*/ 0 h 13730288"/>
              <a:gd name="connsiteX1" fmla="*/ 10542281 w 12650788"/>
              <a:gd name="connsiteY1" fmla="*/ 0 h 13730288"/>
              <a:gd name="connsiteX2" fmla="*/ 12650788 w 12650788"/>
              <a:gd name="connsiteY2" fmla="*/ 2108507 h 13730288"/>
              <a:gd name="connsiteX3" fmla="*/ 12650788 w 12650788"/>
              <a:gd name="connsiteY3" fmla="*/ 13730288 h 13730288"/>
              <a:gd name="connsiteX4" fmla="*/ 0 w 12650788"/>
              <a:gd name="connsiteY4" fmla="*/ 13730288 h 13730288"/>
              <a:gd name="connsiteX5" fmla="*/ 3048000 w 12650788"/>
              <a:gd name="connsiteY5" fmla="*/ 0 h 13730288"/>
              <a:gd name="connsiteX0" fmla="*/ 3906982 w 13509770"/>
              <a:gd name="connsiteY0" fmla="*/ 0 h 13730288"/>
              <a:gd name="connsiteX1" fmla="*/ 11401263 w 13509770"/>
              <a:gd name="connsiteY1" fmla="*/ 0 h 13730288"/>
              <a:gd name="connsiteX2" fmla="*/ 13509770 w 13509770"/>
              <a:gd name="connsiteY2" fmla="*/ 2108507 h 13730288"/>
              <a:gd name="connsiteX3" fmla="*/ 13509770 w 13509770"/>
              <a:gd name="connsiteY3" fmla="*/ 13730288 h 13730288"/>
              <a:gd name="connsiteX4" fmla="*/ 0 w 13509770"/>
              <a:gd name="connsiteY4" fmla="*/ 13702579 h 13730288"/>
              <a:gd name="connsiteX5" fmla="*/ 3906982 w 13509770"/>
              <a:gd name="connsiteY5" fmla="*/ 0 h 13730288"/>
              <a:gd name="connsiteX0" fmla="*/ 3893128 w 13495916"/>
              <a:gd name="connsiteY0" fmla="*/ 0 h 13730288"/>
              <a:gd name="connsiteX1" fmla="*/ 11387409 w 13495916"/>
              <a:gd name="connsiteY1" fmla="*/ 0 h 13730288"/>
              <a:gd name="connsiteX2" fmla="*/ 13495916 w 13495916"/>
              <a:gd name="connsiteY2" fmla="*/ 2108507 h 13730288"/>
              <a:gd name="connsiteX3" fmla="*/ 13495916 w 13495916"/>
              <a:gd name="connsiteY3" fmla="*/ 13730288 h 13730288"/>
              <a:gd name="connsiteX4" fmla="*/ 0 w 13495916"/>
              <a:gd name="connsiteY4" fmla="*/ 13730288 h 13730288"/>
              <a:gd name="connsiteX5" fmla="*/ 3893128 w 13495916"/>
              <a:gd name="connsiteY5" fmla="*/ 0 h 13730288"/>
              <a:gd name="connsiteX0" fmla="*/ 3893128 w 13509771"/>
              <a:gd name="connsiteY0" fmla="*/ 11239 h 13741527"/>
              <a:gd name="connsiteX1" fmla="*/ 11387409 w 13509771"/>
              <a:gd name="connsiteY1" fmla="*/ 11239 h 13741527"/>
              <a:gd name="connsiteX2" fmla="*/ 13509771 w 13509771"/>
              <a:gd name="connsiteY2" fmla="*/ 0 h 13741527"/>
              <a:gd name="connsiteX3" fmla="*/ 13495916 w 13509771"/>
              <a:gd name="connsiteY3" fmla="*/ 13741527 h 13741527"/>
              <a:gd name="connsiteX4" fmla="*/ 0 w 13509771"/>
              <a:gd name="connsiteY4" fmla="*/ 13741527 h 13741527"/>
              <a:gd name="connsiteX5" fmla="*/ 3893128 w 13509771"/>
              <a:gd name="connsiteY5" fmla="*/ 11239 h 13741527"/>
              <a:gd name="connsiteX0" fmla="*/ 3893128 w 13509771"/>
              <a:gd name="connsiteY0" fmla="*/ 11239 h 13741527"/>
              <a:gd name="connsiteX1" fmla="*/ 13509771 w 13509771"/>
              <a:gd name="connsiteY1" fmla="*/ 0 h 13741527"/>
              <a:gd name="connsiteX2" fmla="*/ 13495916 w 13509771"/>
              <a:gd name="connsiteY2" fmla="*/ 13741527 h 13741527"/>
              <a:gd name="connsiteX3" fmla="*/ 0 w 13509771"/>
              <a:gd name="connsiteY3" fmla="*/ 13741527 h 13741527"/>
              <a:gd name="connsiteX4" fmla="*/ 3893128 w 13509771"/>
              <a:gd name="connsiteY4" fmla="*/ 11239 h 13741527"/>
              <a:gd name="connsiteX0" fmla="*/ 3921408 w 13538051"/>
              <a:gd name="connsiteY0" fmla="*/ 11239 h 13750954"/>
              <a:gd name="connsiteX1" fmla="*/ 13538051 w 13538051"/>
              <a:gd name="connsiteY1" fmla="*/ 0 h 13750954"/>
              <a:gd name="connsiteX2" fmla="*/ 13524196 w 13538051"/>
              <a:gd name="connsiteY2" fmla="*/ 13741527 h 13750954"/>
              <a:gd name="connsiteX3" fmla="*/ 0 w 13538051"/>
              <a:gd name="connsiteY3" fmla="*/ 13750954 h 13750954"/>
              <a:gd name="connsiteX4" fmla="*/ 3921408 w 13538051"/>
              <a:gd name="connsiteY4" fmla="*/ 11239 h 13750954"/>
              <a:gd name="connsiteX0" fmla="*/ 3959115 w 13575758"/>
              <a:gd name="connsiteY0" fmla="*/ 11239 h 13760381"/>
              <a:gd name="connsiteX1" fmla="*/ 13575758 w 13575758"/>
              <a:gd name="connsiteY1" fmla="*/ 0 h 13760381"/>
              <a:gd name="connsiteX2" fmla="*/ 13561903 w 13575758"/>
              <a:gd name="connsiteY2" fmla="*/ 13741527 h 13760381"/>
              <a:gd name="connsiteX3" fmla="*/ 0 w 13575758"/>
              <a:gd name="connsiteY3" fmla="*/ 13760381 h 13760381"/>
              <a:gd name="connsiteX4" fmla="*/ 3959115 w 13575758"/>
              <a:gd name="connsiteY4" fmla="*/ 11239 h 13760381"/>
              <a:gd name="connsiteX0" fmla="*/ 3949688 w 13575758"/>
              <a:gd name="connsiteY0" fmla="*/ 1812 h 13760381"/>
              <a:gd name="connsiteX1" fmla="*/ 13575758 w 13575758"/>
              <a:gd name="connsiteY1" fmla="*/ 0 h 13760381"/>
              <a:gd name="connsiteX2" fmla="*/ 13561903 w 13575758"/>
              <a:gd name="connsiteY2" fmla="*/ 13741527 h 13760381"/>
              <a:gd name="connsiteX3" fmla="*/ 0 w 13575758"/>
              <a:gd name="connsiteY3" fmla="*/ 13760381 h 13760381"/>
              <a:gd name="connsiteX4" fmla="*/ 3949688 w 13575758"/>
              <a:gd name="connsiteY4" fmla="*/ 1812 h 13760381"/>
              <a:gd name="connsiteX0" fmla="*/ 3949688 w 13561907"/>
              <a:gd name="connsiteY0" fmla="*/ 0 h 13758569"/>
              <a:gd name="connsiteX1" fmla="*/ 9577916 w 13561907"/>
              <a:gd name="connsiteY1" fmla="*/ 1274095 h 13758569"/>
              <a:gd name="connsiteX2" fmla="*/ 13561903 w 13561907"/>
              <a:gd name="connsiteY2" fmla="*/ 13739715 h 13758569"/>
              <a:gd name="connsiteX3" fmla="*/ 0 w 13561907"/>
              <a:gd name="connsiteY3" fmla="*/ 13758569 h 13758569"/>
              <a:gd name="connsiteX4" fmla="*/ 3949688 w 13561907"/>
              <a:gd name="connsiteY4" fmla="*/ 0 h 13758569"/>
              <a:gd name="connsiteX0" fmla="*/ 3949688 w 13561905"/>
              <a:gd name="connsiteY0" fmla="*/ 23077 h 13781646"/>
              <a:gd name="connsiteX1" fmla="*/ 8195684 w 13561905"/>
              <a:gd name="connsiteY1" fmla="*/ 0 h 13781646"/>
              <a:gd name="connsiteX2" fmla="*/ 13561903 w 13561905"/>
              <a:gd name="connsiteY2" fmla="*/ 13762792 h 13781646"/>
              <a:gd name="connsiteX3" fmla="*/ 0 w 13561905"/>
              <a:gd name="connsiteY3" fmla="*/ 13781646 h 13781646"/>
              <a:gd name="connsiteX4" fmla="*/ 3949688 w 13561905"/>
              <a:gd name="connsiteY4" fmla="*/ 23077 h 13781646"/>
              <a:gd name="connsiteX0" fmla="*/ 3949688 w 8195684"/>
              <a:gd name="connsiteY0" fmla="*/ 23077 h 13781646"/>
              <a:gd name="connsiteX1" fmla="*/ 8195684 w 8195684"/>
              <a:gd name="connsiteY1" fmla="*/ 0 h 13781646"/>
              <a:gd name="connsiteX2" fmla="*/ 7097308 w 8195684"/>
              <a:gd name="connsiteY2" fmla="*/ 12720801 h 13781646"/>
              <a:gd name="connsiteX3" fmla="*/ 0 w 8195684"/>
              <a:gd name="connsiteY3" fmla="*/ 13781646 h 13781646"/>
              <a:gd name="connsiteX4" fmla="*/ 3949688 w 8195684"/>
              <a:gd name="connsiteY4" fmla="*/ 23077 h 13781646"/>
              <a:gd name="connsiteX0" fmla="*/ 3949688 w 8224749"/>
              <a:gd name="connsiteY0" fmla="*/ 23077 h 13805322"/>
              <a:gd name="connsiteX1" fmla="*/ 8195684 w 8224749"/>
              <a:gd name="connsiteY1" fmla="*/ 0 h 13805322"/>
              <a:gd name="connsiteX2" fmla="*/ 8224359 w 8224749"/>
              <a:gd name="connsiteY2" fmla="*/ 13805322 h 13805322"/>
              <a:gd name="connsiteX3" fmla="*/ 0 w 8224749"/>
              <a:gd name="connsiteY3" fmla="*/ 13781646 h 13805322"/>
              <a:gd name="connsiteX4" fmla="*/ 3949688 w 8224749"/>
              <a:gd name="connsiteY4" fmla="*/ 23077 h 13805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24749" h="13805322">
                <a:moveTo>
                  <a:pt x="3949688" y="23077"/>
                </a:moveTo>
                <a:lnTo>
                  <a:pt x="8195684" y="0"/>
                </a:lnTo>
                <a:cubicBezTo>
                  <a:pt x="8191066" y="4580509"/>
                  <a:pt x="8228977" y="9224813"/>
                  <a:pt x="8224359" y="13805322"/>
                </a:cubicBezTo>
                <a:lnTo>
                  <a:pt x="0" y="13781646"/>
                </a:lnTo>
                <a:lnTo>
                  <a:pt x="3949688" y="23077"/>
                </a:lnTo>
                <a:close/>
              </a:path>
            </a:pathLst>
          </a:custGeom>
          <a:noFill/>
        </p:spPr>
        <p:txBody>
          <a:bodyPr anchor="ctr"/>
          <a:lstStyle>
            <a:lvl1pPr algn="ctr">
              <a:defRPr/>
            </a:lvl1pPr>
          </a:lstStyle>
          <a:p>
            <a:r>
              <a:rPr lang="nl-NL"/>
              <a:t>Klik op het pictogram als u een afbeelding wilt toevoegen</a:t>
            </a:r>
          </a:p>
        </p:txBody>
      </p:sp>
      <p:sp>
        <p:nvSpPr>
          <p:cNvPr id="16" name="Titel">
            <a:extLst>
              <a:ext uri="{FF2B5EF4-FFF2-40B4-BE49-F238E27FC236}">
                <a16:creationId xmlns:a16="http://schemas.microsoft.com/office/drawing/2014/main" id="{A6E3C1C0-BE16-A041-BFF1-581A9C25E1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3684" y="1247903"/>
            <a:ext cx="7515454" cy="67548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nl-NL"/>
              <a:t>Klik om stijl van de titel te bewerken</a:t>
            </a:r>
            <a:endParaRPr lang="en-US"/>
          </a:p>
        </p:txBody>
      </p:sp>
      <p:sp>
        <p:nvSpPr>
          <p:cNvPr id="15" name="Bovenkop">
            <a:extLst>
              <a:ext uri="{FF2B5EF4-FFF2-40B4-BE49-F238E27FC236}">
                <a16:creationId xmlns:a16="http://schemas.microsoft.com/office/drawing/2014/main" id="{E22281ED-6E2C-E14A-8AC4-9866DA42B6C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4464" y="724995"/>
            <a:ext cx="7483412" cy="473402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698" b="0" i="0" u="sng">
                <a:latin typeface="Roboto Medium" panose="02000000000000000000" pitchFamily="2" charset="0"/>
                <a:ea typeface="Roboto Medium" panose="02000000000000000000" pitchFamily="2" charset="0"/>
              </a:defRPr>
            </a:lvl1pPr>
          </a:lstStyle>
          <a:p>
            <a:pPr lvl="0"/>
            <a:r>
              <a:rPr lang="nl-NL" err="1"/>
              <a:t>Placeholder</a:t>
            </a:r>
            <a:r>
              <a:rPr lang="nl-NL"/>
              <a:t> bovenkop</a:t>
            </a:r>
          </a:p>
        </p:txBody>
      </p:sp>
    </p:spTree>
    <p:extLst>
      <p:ext uri="{BB962C8B-B14F-4D97-AF65-F5344CB8AC3E}">
        <p14:creationId xmlns:p14="http://schemas.microsoft.com/office/powerpoint/2010/main" val="3332735875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CIAL-Tekstdia met beeld-ROZ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Vlak achtergrond licht">
            <a:extLst>
              <a:ext uri="{FF2B5EF4-FFF2-40B4-BE49-F238E27FC236}">
                <a16:creationId xmlns:a16="http://schemas.microsoft.com/office/drawing/2014/main" id="{20BCF590-3EB7-CD4E-9CF5-E0DDB8393339}"/>
              </a:ext>
            </a:extLst>
          </p:cNvPr>
          <p:cNvSpPr/>
          <p:nvPr userDrawn="1"/>
        </p:nvSpPr>
        <p:spPr>
          <a:xfrm>
            <a:off x="0" y="1"/>
            <a:ext cx="12198496" cy="6858000"/>
          </a:xfrm>
          <a:prstGeom prst="rect">
            <a:avLst/>
          </a:prstGeom>
          <a:solidFill>
            <a:srgbClr val="F28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450"/>
          </a:p>
        </p:txBody>
      </p:sp>
      <p:sp>
        <p:nvSpPr>
          <p:cNvPr id="9" name="Vlak schuine baan">
            <a:extLst>
              <a:ext uri="{FF2B5EF4-FFF2-40B4-BE49-F238E27FC236}">
                <a16:creationId xmlns:a16="http://schemas.microsoft.com/office/drawing/2014/main" id="{B2B6C17A-1C8C-7A41-BC28-032E19EA8DA0}"/>
              </a:ext>
            </a:extLst>
          </p:cNvPr>
          <p:cNvSpPr/>
          <p:nvPr userDrawn="1"/>
        </p:nvSpPr>
        <p:spPr>
          <a:xfrm rot="960000">
            <a:off x="8237636" y="-441586"/>
            <a:ext cx="816409" cy="8014076"/>
          </a:xfrm>
          <a:prstGeom prst="rect">
            <a:avLst/>
          </a:prstGeom>
          <a:solidFill>
            <a:srgbClr val="F166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450"/>
          </a:p>
        </p:txBody>
      </p:sp>
      <p:pic>
        <p:nvPicPr>
          <p:cNvPr id="18" name="Logo-W-rond-geelwit">
            <a:extLst>
              <a:ext uri="{FF2B5EF4-FFF2-40B4-BE49-F238E27FC236}">
                <a16:creationId xmlns:a16="http://schemas.microsoft.com/office/drawing/2014/main" id="{3914B618-E6BD-F149-8FD0-570EE1C7989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8251" y="6316618"/>
            <a:ext cx="444535" cy="444593"/>
          </a:xfrm>
          <a:prstGeom prst="rect">
            <a:avLst/>
          </a:prstGeom>
        </p:spPr>
      </p:pic>
      <p:sp>
        <p:nvSpPr>
          <p:cNvPr id="5" name="Voettekst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numm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61A81-E545-3C41-97A5-08DA8ED0F4C4}" type="slidenum">
              <a:rPr lang="nl-NL" smtClean="0"/>
              <a:t>‹#›</a:t>
            </a:fld>
            <a:endParaRPr lang="nl-NL"/>
          </a:p>
        </p:txBody>
      </p:sp>
      <p:sp>
        <p:nvSpPr>
          <p:cNvPr id="3" name="Inhoud"/>
          <p:cNvSpPr>
            <a:spLocks noGrp="1"/>
          </p:cNvSpPr>
          <p:nvPr>
            <p:ph idx="1"/>
          </p:nvPr>
        </p:nvSpPr>
        <p:spPr>
          <a:xfrm>
            <a:off x="614946" y="1972897"/>
            <a:ext cx="7494192" cy="416010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10" name="Tijdelijke aanduiding afbeelding">
            <a:extLst>
              <a:ext uri="{FF2B5EF4-FFF2-40B4-BE49-F238E27FC236}">
                <a16:creationId xmlns:a16="http://schemas.microsoft.com/office/drawing/2014/main" id="{95324610-7F3A-2049-B7A2-5D5DBA5782B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086658" y="1"/>
            <a:ext cx="4111839" cy="6902661"/>
          </a:xfrm>
          <a:custGeom>
            <a:avLst/>
            <a:gdLst>
              <a:gd name="connsiteX0" fmla="*/ 0 w 12650788"/>
              <a:gd name="connsiteY0" fmla="*/ 0 h 13730288"/>
              <a:gd name="connsiteX1" fmla="*/ 10542281 w 12650788"/>
              <a:gd name="connsiteY1" fmla="*/ 0 h 13730288"/>
              <a:gd name="connsiteX2" fmla="*/ 12650788 w 12650788"/>
              <a:gd name="connsiteY2" fmla="*/ 2108507 h 13730288"/>
              <a:gd name="connsiteX3" fmla="*/ 12650788 w 12650788"/>
              <a:gd name="connsiteY3" fmla="*/ 13730288 h 13730288"/>
              <a:gd name="connsiteX4" fmla="*/ 0 w 12650788"/>
              <a:gd name="connsiteY4" fmla="*/ 13730288 h 13730288"/>
              <a:gd name="connsiteX5" fmla="*/ 0 w 12650788"/>
              <a:gd name="connsiteY5" fmla="*/ 0 h 13730288"/>
              <a:gd name="connsiteX0" fmla="*/ 3048000 w 12650788"/>
              <a:gd name="connsiteY0" fmla="*/ 0 h 13730288"/>
              <a:gd name="connsiteX1" fmla="*/ 10542281 w 12650788"/>
              <a:gd name="connsiteY1" fmla="*/ 0 h 13730288"/>
              <a:gd name="connsiteX2" fmla="*/ 12650788 w 12650788"/>
              <a:gd name="connsiteY2" fmla="*/ 2108507 h 13730288"/>
              <a:gd name="connsiteX3" fmla="*/ 12650788 w 12650788"/>
              <a:gd name="connsiteY3" fmla="*/ 13730288 h 13730288"/>
              <a:gd name="connsiteX4" fmla="*/ 0 w 12650788"/>
              <a:gd name="connsiteY4" fmla="*/ 13730288 h 13730288"/>
              <a:gd name="connsiteX5" fmla="*/ 3048000 w 12650788"/>
              <a:gd name="connsiteY5" fmla="*/ 0 h 13730288"/>
              <a:gd name="connsiteX0" fmla="*/ 3906982 w 13509770"/>
              <a:gd name="connsiteY0" fmla="*/ 0 h 13730288"/>
              <a:gd name="connsiteX1" fmla="*/ 11401263 w 13509770"/>
              <a:gd name="connsiteY1" fmla="*/ 0 h 13730288"/>
              <a:gd name="connsiteX2" fmla="*/ 13509770 w 13509770"/>
              <a:gd name="connsiteY2" fmla="*/ 2108507 h 13730288"/>
              <a:gd name="connsiteX3" fmla="*/ 13509770 w 13509770"/>
              <a:gd name="connsiteY3" fmla="*/ 13730288 h 13730288"/>
              <a:gd name="connsiteX4" fmla="*/ 0 w 13509770"/>
              <a:gd name="connsiteY4" fmla="*/ 13702579 h 13730288"/>
              <a:gd name="connsiteX5" fmla="*/ 3906982 w 13509770"/>
              <a:gd name="connsiteY5" fmla="*/ 0 h 13730288"/>
              <a:gd name="connsiteX0" fmla="*/ 3893128 w 13495916"/>
              <a:gd name="connsiteY0" fmla="*/ 0 h 13730288"/>
              <a:gd name="connsiteX1" fmla="*/ 11387409 w 13495916"/>
              <a:gd name="connsiteY1" fmla="*/ 0 h 13730288"/>
              <a:gd name="connsiteX2" fmla="*/ 13495916 w 13495916"/>
              <a:gd name="connsiteY2" fmla="*/ 2108507 h 13730288"/>
              <a:gd name="connsiteX3" fmla="*/ 13495916 w 13495916"/>
              <a:gd name="connsiteY3" fmla="*/ 13730288 h 13730288"/>
              <a:gd name="connsiteX4" fmla="*/ 0 w 13495916"/>
              <a:gd name="connsiteY4" fmla="*/ 13730288 h 13730288"/>
              <a:gd name="connsiteX5" fmla="*/ 3893128 w 13495916"/>
              <a:gd name="connsiteY5" fmla="*/ 0 h 13730288"/>
              <a:gd name="connsiteX0" fmla="*/ 3893128 w 13509771"/>
              <a:gd name="connsiteY0" fmla="*/ 11239 h 13741527"/>
              <a:gd name="connsiteX1" fmla="*/ 11387409 w 13509771"/>
              <a:gd name="connsiteY1" fmla="*/ 11239 h 13741527"/>
              <a:gd name="connsiteX2" fmla="*/ 13509771 w 13509771"/>
              <a:gd name="connsiteY2" fmla="*/ 0 h 13741527"/>
              <a:gd name="connsiteX3" fmla="*/ 13495916 w 13509771"/>
              <a:gd name="connsiteY3" fmla="*/ 13741527 h 13741527"/>
              <a:gd name="connsiteX4" fmla="*/ 0 w 13509771"/>
              <a:gd name="connsiteY4" fmla="*/ 13741527 h 13741527"/>
              <a:gd name="connsiteX5" fmla="*/ 3893128 w 13509771"/>
              <a:gd name="connsiteY5" fmla="*/ 11239 h 13741527"/>
              <a:gd name="connsiteX0" fmla="*/ 3893128 w 13509771"/>
              <a:gd name="connsiteY0" fmla="*/ 11239 h 13741527"/>
              <a:gd name="connsiteX1" fmla="*/ 13509771 w 13509771"/>
              <a:gd name="connsiteY1" fmla="*/ 0 h 13741527"/>
              <a:gd name="connsiteX2" fmla="*/ 13495916 w 13509771"/>
              <a:gd name="connsiteY2" fmla="*/ 13741527 h 13741527"/>
              <a:gd name="connsiteX3" fmla="*/ 0 w 13509771"/>
              <a:gd name="connsiteY3" fmla="*/ 13741527 h 13741527"/>
              <a:gd name="connsiteX4" fmla="*/ 3893128 w 13509771"/>
              <a:gd name="connsiteY4" fmla="*/ 11239 h 13741527"/>
              <a:gd name="connsiteX0" fmla="*/ 3921408 w 13538051"/>
              <a:gd name="connsiteY0" fmla="*/ 11239 h 13750954"/>
              <a:gd name="connsiteX1" fmla="*/ 13538051 w 13538051"/>
              <a:gd name="connsiteY1" fmla="*/ 0 h 13750954"/>
              <a:gd name="connsiteX2" fmla="*/ 13524196 w 13538051"/>
              <a:gd name="connsiteY2" fmla="*/ 13741527 h 13750954"/>
              <a:gd name="connsiteX3" fmla="*/ 0 w 13538051"/>
              <a:gd name="connsiteY3" fmla="*/ 13750954 h 13750954"/>
              <a:gd name="connsiteX4" fmla="*/ 3921408 w 13538051"/>
              <a:gd name="connsiteY4" fmla="*/ 11239 h 13750954"/>
              <a:gd name="connsiteX0" fmla="*/ 3959115 w 13575758"/>
              <a:gd name="connsiteY0" fmla="*/ 11239 h 13760381"/>
              <a:gd name="connsiteX1" fmla="*/ 13575758 w 13575758"/>
              <a:gd name="connsiteY1" fmla="*/ 0 h 13760381"/>
              <a:gd name="connsiteX2" fmla="*/ 13561903 w 13575758"/>
              <a:gd name="connsiteY2" fmla="*/ 13741527 h 13760381"/>
              <a:gd name="connsiteX3" fmla="*/ 0 w 13575758"/>
              <a:gd name="connsiteY3" fmla="*/ 13760381 h 13760381"/>
              <a:gd name="connsiteX4" fmla="*/ 3959115 w 13575758"/>
              <a:gd name="connsiteY4" fmla="*/ 11239 h 13760381"/>
              <a:gd name="connsiteX0" fmla="*/ 3949688 w 13575758"/>
              <a:gd name="connsiteY0" fmla="*/ 1812 h 13760381"/>
              <a:gd name="connsiteX1" fmla="*/ 13575758 w 13575758"/>
              <a:gd name="connsiteY1" fmla="*/ 0 h 13760381"/>
              <a:gd name="connsiteX2" fmla="*/ 13561903 w 13575758"/>
              <a:gd name="connsiteY2" fmla="*/ 13741527 h 13760381"/>
              <a:gd name="connsiteX3" fmla="*/ 0 w 13575758"/>
              <a:gd name="connsiteY3" fmla="*/ 13760381 h 13760381"/>
              <a:gd name="connsiteX4" fmla="*/ 3949688 w 13575758"/>
              <a:gd name="connsiteY4" fmla="*/ 1812 h 13760381"/>
              <a:gd name="connsiteX0" fmla="*/ 3949688 w 13561907"/>
              <a:gd name="connsiteY0" fmla="*/ 0 h 13758569"/>
              <a:gd name="connsiteX1" fmla="*/ 9577916 w 13561907"/>
              <a:gd name="connsiteY1" fmla="*/ 1274095 h 13758569"/>
              <a:gd name="connsiteX2" fmla="*/ 13561903 w 13561907"/>
              <a:gd name="connsiteY2" fmla="*/ 13739715 h 13758569"/>
              <a:gd name="connsiteX3" fmla="*/ 0 w 13561907"/>
              <a:gd name="connsiteY3" fmla="*/ 13758569 h 13758569"/>
              <a:gd name="connsiteX4" fmla="*/ 3949688 w 13561907"/>
              <a:gd name="connsiteY4" fmla="*/ 0 h 13758569"/>
              <a:gd name="connsiteX0" fmla="*/ 3949688 w 13561905"/>
              <a:gd name="connsiteY0" fmla="*/ 23077 h 13781646"/>
              <a:gd name="connsiteX1" fmla="*/ 8195684 w 13561905"/>
              <a:gd name="connsiteY1" fmla="*/ 0 h 13781646"/>
              <a:gd name="connsiteX2" fmla="*/ 13561903 w 13561905"/>
              <a:gd name="connsiteY2" fmla="*/ 13762792 h 13781646"/>
              <a:gd name="connsiteX3" fmla="*/ 0 w 13561905"/>
              <a:gd name="connsiteY3" fmla="*/ 13781646 h 13781646"/>
              <a:gd name="connsiteX4" fmla="*/ 3949688 w 13561905"/>
              <a:gd name="connsiteY4" fmla="*/ 23077 h 13781646"/>
              <a:gd name="connsiteX0" fmla="*/ 3949688 w 8195684"/>
              <a:gd name="connsiteY0" fmla="*/ 23077 h 13781646"/>
              <a:gd name="connsiteX1" fmla="*/ 8195684 w 8195684"/>
              <a:gd name="connsiteY1" fmla="*/ 0 h 13781646"/>
              <a:gd name="connsiteX2" fmla="*/ 7097308 w 8195684"/>
              <a:gd name="connsiteY2" fmla="*/ 12720801 h 13781646"/>
              <a:gd name="connsiteX3" fmla="*/ 0 w 8195684"/>
              <a:gd name="connsiteY3" fmla="*/ 13781646 h 13781646"/>
              <a:gd name="connsiteX4" fmla="*/ 3949688 w 8195684"/>
              <a:gd name="connsiteY4" fmla="*/ 23077 h 13781646"/>
              <a:gd name="connsiteX0" fmla="*/ 3949688 w 8224749"/>
              <a:gd name="connsiteY0" fmla="*/ 23077 h 13805322"/>
              <a:gd name="connsiteX1" fmla="*/ 8195684 w 8224749"/>
              <a:gd name="connsiteY1" fmla="*/ 0 h 13805322"/>
              <a:gd name="connsiteX2" fmla="*/ 8224359 w 8224749"/>
              <a:gd name="connsiteY2" fmla="*/ 13805322 h 13805322"/>
              <a:gd name="connsiteX3" fmla="*/ 0 w 8224749"/>
              <a:gd name="connsiteY3" fmla="*/ 13781646 h 13805322"/>
              <a:gd name="connsiteX4" fmla="*/ 3949688 w 8224749"/>
              <a:gd name="connsiteY4" fmla="*/ 23077 h 13805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24749" h="13805322">
                <a:moveTo>
                  <a:pt x="3949688" y="23077"/>
                </a:moveTo>
                <a:lnTo>
                  <a:pt x="8195684" y="0"/>
                </a:lnTo>
                <a:cubicBezTo>
                  <a:pt x="8191066" y="4580509"/>
                  <a:pt x="8228977" y="9224813"/>
                  <a:pt x="8224359" y="13805322"/>
                </a:cubicBezTo>
                <a:lnTo>
                  <a:pt x="0" y="13781646"/>
                </a:lnTo>
                <a:lnTo>
                  <a:pt x="3949688" y="23077"/>
                </a:lnTo>
                <a:close/>
              </a:path>
            </a:pathLst>
          </a:custGeom>
          <a:noFill/>
        </p:spPr>
        <p:txBody>
          <a:bodyPr anchor="ctr"/>
          <a:lstStyle>
            <a:lvl1pPr algn="ctr">
              <a:defRPr/>
            </a:lvl1pPr>
          </a:lstStyle>
          <a:p>
            <a:r>
              <a:rPr lang="nl-NL"/>
              <a:t>Klik op het pictogram als u een afbeelding wilt toevoegen</a:t>
            </a:r>
          </a:p>
        </p:txBody>
      </p:sp>
      <p:sp>
        <p:nvSpPr>
          <p:cNvPr id="16" name="Titel">
            <a:extLst>
              <a:ext uri="{FF2B5EF4-FFF2-40B4-BE49-F238E27FC236}">
                <a16:creationId xmlns:a16="http://schemas.microsoft.com/office/drawing/2014/main" id="{A6E3C1C0-BE16-A041-BFF1-581A9C25E1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3684" y="1247903"/>
            <a:ext cx="7515454" cy="67548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nl-NL"/>
              <a:t>Klik om stijl van de titel te bewerken</a:t>
            </a:r>
            <a:endParaRPr lang="en-US"/>
          </a:p>
        </p:txBody>
      </p:sp>
      <p:sp>
        <p:nvSpPr>
          <p:cNvPr id="15" name="Bovenkop">
            <a:extLst>
              <a:ext uri="{FF2B5EF4-FFF2-40B4-BE49-F238E27FC236}">
                <a16:creationId xmlns:a16="http://schemas.microsoft.com/office/drawing/2014/main" id="{E22281ED-6E2C-E14A-8AC4-9866DA42B6C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4464" y="724995"/>
            <a:ext cx="7483412" cy="473402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698" b="0" i="0" u="sng">
                <a:latin typeface="Roboto Medium" panose="02000000000000000000" pitchFamily="2" charset="0"/>
                <a:ea typeface="Roboto Medium" panose="02000000000000000000" pitchFamily="2" charset="0"/>
              </a:defRPr>
            </a:lvl1pPr>
          </a:lstStyle>
          <a:p>
            <a:pPr lvl="0"/>
            <a:r>
              <a:rPr lang="nl-NL" err="1"/>
              <a:t>Placeholder</a:t>
            </a:r>
            <a:r>
              <a:rPr lang="nl-NL"/>
              <a:t> bovenkop</a:t>
            </a:r>
          </a:p>
        </p:txBody>
      </p:sp>
    </p:spTree>
    <p:extLst>
      <p:ext uri="{BB962C8B-B14F-4D97-AF65-F5344CB8AC3E}">
        <p14:creationId xmlns:p14="http://schemas.microsoft.com/office/powerpoint/2010/main" val="2504125615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CIAL-Tekstdia-2koloms-GE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Vlak achtergrond licht">
            <a:extLst>
              <a:ext uri="{FF2B5EF4-FFF2-40B4-BE49-F238E27FC236}">
                <a16:creationId xmlns:a16="http://schemas.microsoft.com/office/drawing/2014/main" id="{640CCD6C-B5FD-634F-B36D-6A9C3BFDEF6E}"/>
              </a:ext>
            </a:extLst>
          </p:cNvPr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450"/>
          </a:p>
        </p:txBody>
      </p:sp>
      <p:sp>
        <p:nvSpPr>
          <p:cNvPr id="11" name="Vlak schuine baan midden tint">
            <a:extLst>
              <a:ext uri="{FF2B5EF4-FFF2-40B4-BE49-F238E27FC236}">
                <a16:creationId xmlns:a16="http://schemas.microsoft.com/office/drawing/2014/main" id="{AA8F02EA-F693-CB4F-926D-07DEF0F44E33}"/>
              </a:ext>
            </a:extLst>
          </p:cNvPr>
          <p:cNvSpPr>
            <a:spLocks noChangeAspect="1"/>
          </p:cNvSpPr>
          <p:nvPr userDrawn="1"/>
        </p:nvSpPr>
        <p:spPr>
          <a:xfrm flipH="1">
            <a:off x="11547443" y="4595248"/>
            <a:ext cx="648158" cy="2262753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450"/>
          </a:p>
        </p:txBody>
      </p:sp>
      <p:pic>
        <p:nvPicPr>
          <p:cNvPr id="18" name="Logo-W-rond-geelwit">
            <a:extLst>
              <a:ext uri="{FF2B5EF4-FFF2-40B4-BE49-F238E27FC236}">
                <a16:creationId xmlns:a16="http://schemas.microsoft.com/office/drawing/2014/main" id="{3914B618-E6BD-F149-8FD0-570EE1C7989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8251" y="6316618"/>
            <a:ext cx="444535" cy="444593"/>
          </a:xfrm>
          <a:prstGeom prst="rect">
            <a:avLst/>
          </a:prstGeom>
        </p:spPr>
      </p:pic>
      <p:sp>
        <p:nvSpPr>
          <p:cNvPr id="5" name="Voettekst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numm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61A81-E545-3C41-97A5-08DA8ED0F4C4}" type="slidenum">
              <a:rPr lang="nl-NL" smtClean="0"/>
              <a:t>‹#›</a:t>
            </a:fld>
            <a:endParaRPr lang="nl-NL"/>
          </a:p>
        </p:txBody>
      </p:sp>
      <p:sp>
        <p:nvSpPr>
          <p:cNvPr id="10" name="Inhoud 2">
            <a:extLst>
              <a:ext uri="{FF2B5EF4-FFF2-40B4-BE49-F238E27FC236}">
                <a16:creationId xmlns:a16="http://schemas.microsoft.com/office/drawing/2014/main" id="{DCF58E73-AC61-3948-8593-897AA801EB7E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095999" y="1972897"/>
            <a:ext cx="5021657" cy="416010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3" name="Inhoud 1"/>
          <p:cNvSpPr>
            <a:spLocks noGrp="1"/>
          </p:cNvSpPr>
          <p:nvPr>
            <p:ph idx="1"/>
          </p:nvPr>
        </p:nvSpPr>
        <p:spPr>
          <a:xfrm>
            <a:off x="614946" y="1972897"/>
            <a:ext cx="5021656" cy="416010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16" name="Titel">
            <a:extLst>
              <a:ext uri="{FF2B5EF4-FFF2-40B4-BE49-F238E27FC236}">
                <a16:creationId xmlns:a16="http://schemas.microsoft.com/office/drawing/2014/main" id="{A6E3C1C0-BE16-A041-BFF1-581A9C25E1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3685" y="1247903"/>
            <a:ext cx="10523973" cy="67548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nl-NL"/>
              <a:t>Klik om stijl van de titel te bewerken</a:t>
            </a:r>
            <a:endParaRPr lang="en-US"/>
          </a:p>
        </p:txBody>
      </p:sp>
      <p:sp>
        <p:nvSpPr>
          <p:cNvPr id="15" name="Bovenkop">
            <a:extLst>
              <a:ext uri="{FF2B5EF4-FFF2-40B4-BE49-F238E27FC236}">
                <a16:creationId xmlns:a16="http://schemas.microsoft.com/office/drawing/2014/main" id="{E22281ED-6E2C-E14A-8AC4-9866DA42B6C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4464" y="724995"/>
            <a:ext cx="10513193" cy="473402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698" b="0" i="0" u="sng">
                <a:latin typeface="Roboto Medium" panose="02000000000000000000" pitchFamily="2" charset="0"/>
                <a:ea typeface="Roboto Medium" panose="02000000000000000000" pitchFamily="2" charset="0"/>
              </a:defRPr>
            </a:lvl1pPr>
          </a:lstStyle>
          <a:p>
            <a:pPr lvl="0"/>
            <a:r>
              <a:rPr lang="nl-NL" err="1"/>
              <a:t>Placeholder</a:t>
            </a:r>
            <a:r>
              <a:rPr lang="nl-NL"/>
              <a:t> bovenkop</a:t>
            </a:r>
          </a:p>
        </p:txBody>
      </p:sp>
    </p:spTree>
    <p:extLst>
      <p:ext uri="{BB962C8B-B14F-4D97-AF65-F5344CB8AC3E}">
        <p14:creationId xmlns:p14="http://schemas.microsoft.com/office/powerpoint/2010/main" val="2415125806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CIAL-Tekstdia-2koloms-BLAU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Vlak achtergrond licht">
            <a:extLst>
              <a:ext uri="{FF2B5EF4-FFF2-40B4-BE49-F238E27FC236}">
                <a16:creationId xmlns:a16="http://schemas.microsoft.com/office/drawing/2014/main" id="{640CCD6C-B5FD-634F-B36D-6A9C3BFDEF6E}"/>
              </a:ext>
            </a:extLst>
          </p:cNvPr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rgbClr val="84D0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450"/>
          </a:p>
        </p:txBody>
      </p:sp>
      <p:sp>
        <p:nvSpPr>
          <p:cNvPr id="11" name="Vlak schuine baan midden tint">
            <a:extLst>
              <a:ext uri="{FF2B5EF4-FFF2-40B4-BE49-F238E27FC236}">
                <a16:creationId xmlns:a16="http://schemas.microsoft.com/office/drawing/2014/main" id="{79A870DF-E39D-F64D-8A9C-3F6576C5D052}"/>
              </a:ext>
            </a:extLst>
          </p:cNvPr>
          <p:cNvSpPr>
            <a:spLocks noChangeAspect="1"/>
          </p:cNvSpPr>
          <p:nvPr userDrawn="1"/>
        </p:nvSpPr>
        <p:spPr>
          <a:xfrm flipH="1">
            <a:off x="11547443" y="4595248"/>
            <a:ext cx="648158" cy="2262753"/>
          </a:xfrm>
          <a:prstGeom prst="rtTriangle">
            <a:avLst/>
          </a:prstGeom>
          <a:solidFill>
            <a:srgbClr val="1EBC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450"/>
          </a:p>
        </p:txBody>
      </p:sp>
      <p:pic>
        <p:nvPicPr>
          <p:cNvPr id="18" name="Logo-W-rond-geelwit">
            <a:extLst>
              <a:ext uri="{FF2B5EF4-FFF2-40B4-BE49-F238E27FC236}">
                <a16:creationId xmlns:a16="http://schemas.microsoft.com/office/drawing/2014/main" id="{3914B618-E6BD-F149-8FD0-570EE1C7989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8251" y="6316618"/>
            <a:ext cx="444535" cy="444593"/>
          </a:xfrm>
          <a:prstGeom prst="rect">
            <a:avLst/>
          </a:prstGeom>
        </p:spPr>
      </p:pic>
      <p:sp>
        <p:nvSpPr>
          <p:cNvPr id="5" name="Voettekst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numm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61A81-E545-3C41-97A5-08DA8ED0F4C4}" type="slidenum">
              <a:rPr lang="nl-NL" smtClean="0"/>
              <a:t>‹#›</a:t>
            </a:fld>
            <a:endParaRPr lang="nl-NL"/>
          </a:p>
        </p:txBody>
      </p:sp>
      <p:sp>
        <p:nvSpPr>
          <p:cNvPr id="10" name="Inhoud 2">
            <a:extLst>
              <a:ext uri="{FF2B5EF4-FFF2-40B4-BE49-F238E27FC236}">
                <a16:creationId xmlns:a16="http://schemas.microsoft.com/office/drawing/2014/main" id="{DCF58E73-AC61-3948-8593-897AA801EB7E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095999" y="1972897"/>
            <a:ext cx="5021657" cy="416010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3" name="Inhoud 1"/>
          <p:cNvSpPr>
            <a:spLocks noGrp="1"/>
          </p:cNvSpPr>
          <p:nvPr>
            <p:ph idx="1"/>
          </p:nvPr>
        </p:nvSpPr>
        <p:spPr>
          <a:xfrm>
            <a:off x="614946" y="1972897"/>
            <a:ext cx="5021656" cy="416010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16" name="Titel">
            <a:extLst>
              <a:ext uri="{FF2B5EF4-FFF2-40B4-BE49-F238E27FC236}">
                <a16:creationId xmlns:a16="http://schemas.microsoft.com/office/drawing/2014/main" id="{A6E3C1C0-BE16-A041-BFF1-581A9C25E1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3685" y="1247903"/>
            <a:ext cx="10523973" cy="67548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nl-NL"/>
              <a:t>Klik om stijl van de titel te bewerken</a:t>
            </a:r>
            <a:endParaRPr lang="en-US"/>
          </a:p>
        </p:txBody>
      </p:sp>
      <p:sp>
        <p:nvSpPr>
          <p:cNvPr id="15" name="Bovenkop">
            <a:extLst>
              <a:ext uri="{FF2B5EF4-FFF2-40B4-BE49-F238E27FC236}">
                <a16:creationId xmlns:a16="http://schemas.microsoft.com/office/drawing/2014/main" id="{E22281ED-6E2C-E14A-8AC4-9866DA42B6C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4464" y="724995"/>
            <a:ext cx="10513193" cy="473402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698" b="0" i="0" u="sng">
                <a:latin typeface="Roboto Medium" panose="02000000000000000000" pitchFamily="2" charset="0"/>
                <a:ea typeface="Roboto Medium" panose="02000000000000000000" pitchFamily="2" charset="0"/>
              </a:defRPr>
            </a:lvl1pPr>
          </a:lstStyle>
          <a:p>
            <a:pPr lvl="0"/>
            <a:r>
              <a:rPr lang="nl-NL" err="1"/>
              <a:t>Placeholder</a:t>
            </a:r>
            <a:r>
              <a:rPr lang="nl-NL"/>
              <a:t> bovenkop</a:t>
            </a:r>
          </a:p>
        </p:txBody>
      </p:sp>
    </p:spTree>
    <p:extLst>
      <p:ext uri="{BB962C8B-B14F-4D97-AF65-F5344CB8AC3E}">
        <p14:creationId xmlns:p14="http://schemas.microsoft.com/office/powerpoint/2010/main" val="271974682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dia met beeld-ROO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Vlak schuine baan midden tint">
            <a:extLst>
              <a:ext uri="{FF2B5EF4-FFF2-40B4-BE49-F238E27FC236}">
                <a16:creationId xmlns:a16="http://schemas.microsoft.com/office/drawing/2014/main" id="{4E51D5D7-0A43-1642-BCF5-3E08A87AEFB5}"/>
              </a:ext>
            </a:extLst>
          </p:cNvPr>
          <p:cNvSpPr>
            <a:spLocks noChangeAspect="1"/>
          </p:cNvSpPr>
          <p:nvPr userDrawn="1"/>
        </p:nvSpPr>
        <p:spPr>
          <a:xfrm>
            <a:off x="6793364" y="0"/>
            <a:ext cx="2818605" cy="6865173"/>
          </a:xfrm>
          <a:prstGeom prst="parallelogram">
            <a:avLst>
              <a:gd name="adj" fmla="val 69626"/>
            </a:avLst>
          </a:prstGeom>
          <a:solidFill>
            <a:srgbClr val="F166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450"/>
          </a:p>
        </p:txBody>
      </p:sp>
      <p:sp>
        <p:nvSpPr>
          <p:cNvPr id="17" name="Vlak schuine baan lichte tint">
            <a:extLst>
              <a:ext uri="{FF2B5EF4-FFF2-40B4-BE49-F238E27FC236}">
                <a16:creationId xmlns:a16="http://schemas.microsoft.com/office/drawing/2014/main" id="{2F35CA9E-46F3-F64D-BB2E-F0F6D745CBF6}"/>
              </a:ext>
            </a:extLst>
          </p:cNvPr>
          <p:cNvSpPr>
            <a:spLocks noChangeAspect="1"/>
          </p:cNvSpPr>
          <p:nvPr userDrawn="1"/>
        </p:nvSpPr>
        <p:spPr>
          <a:xfrm>
            <a:off x="7274564" y="0"/>
            <a:ext cx="2818605" cy="6865173"/>
          </a:xfrm>
          <a:prstGeom prst="parallelogram">
            <a:avLst>
              <a:gd name="adj" fmla="val 69626"/>
            </a:avLst>
          </a:prstGeom>
          <a:solidFill>
            <a:srgbClr val="F28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450"/>
          </a:p>
        </p:txBody>
      </p:sp>
      <p:pic>
        <p:nvPicPr>
          <p:cNvPr id="18" name="Logo-W-rond-geelwit">
            <a:extLst>
              <a:ext uri="{FF2B5EF4-FFF2-40B4-BE49-F238E27FC236}">
                <a16:creationId xmlns:a16="http://schemas.microsoft.com/office/drawing/2014/main" id="{3914B618-E6BD-F149-8FD0-570EE1C7989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8251" y="6316617"/>
            <a:ext cx="444535" cy="444593"/>
          </a:xfrm>
          <a:prstGeom prst="rect">
            <a:avLst/>
          </a:prstGeom>
        </p:spPr>
      </p:pic>
      <p:sp>
        <p:nvSpPr>
          <p:cNvPr id="5" name="Voettekst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numm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61A81-E545-3C41-97A5-08DA8ED0F4C4}" type="slidenum">
              <a:rPr lang="nl-NL" smtClean="0"/>
              <a:t>‹#›</a:t>
            </a:fld>
            <a:endParaRPr lang="nl-NL"/>
          </a:p>
        </p:txBody>
      </p:sp>
      <p:sp>
        <p:nvSpPr>
          <p:cNvPr id="3" name="Inhoud"/>
          <p:cNvSpPr>
            <a:spLocks noGrp="1"/>
          </p:cNvSpPr>
          <p:nvPr>
            <p:ph idx="1"/>
          </p:nvPr>
        </p:nvSpPr>
        <p:spPr>
          <a:xfrm>
            <a:off x="614946" y="1947965"/>
            <a:ext cx="7494192" cy="4200172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10" name="Tijdelijke aanduiding afbeelding">
            <a:extLst>
              <a:ext uri="{FF2B5EF4-FFF2-40B4-BE49-F238E27FC236}">
                <a16:creationId xmlns:a16="http://schemas.microsoft.com/office/drawing/2014/main" id="{95324610-7F3A-2049-B7A2-5D5DBA5782B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109138" y="-23396"/>
            <a:ext cx="4111839" cy="6902661"/>
          </a:xfrm>
          <a:custGeom>
            <a:avLst/>
            <a:gdLst>
              <a:gd name="connsiteX0" fmla="*/ 0 w 12650788"/>
              <a:gd name="connsiteY0" fmla="*/ 0 h 13730288"/>
              <a:gd name="connsiteX1" fmla="*/ 10542281 w 12650788"/>
              <a:gd name="connsiteY1" fmla="*/ 0 h 13730288"/>
              <a:gd name="connsiteX2" fmla="*/ 12650788 w 12650788"/>
              <a:gd name="connsiteY2" fmla="*/ 2108507 h 13730288"/>
              <a:gd name="connsiteX3" fmla="*/ 12650788 w 12650788"/>
              <a:gd name="connsiteY3" fmla="*/ 13730288 h 13730288"/>
              <a:gd name="connsiteX4" fmla="*/ 0 w 12650788"/>
              <a:gd name="connsiteY4" fmla="*/ 13730288 h 13730288"/>
              <a:gd name="connsiteX5" fmla="*/ 0 w 12650788"/>
              <a:gd name="connsiteY5" fmla="*/ 0 h 13730288"/>
              <a:gd name="connsiteX0" fmla="*/ 3048000 w 12650788"/>
              <a:gd name="connsiteY0" fmla="*/ 0 h 13730288"/>
              <a:gd name="connsiteX1" fmla="*/ 10542281 w 12650788"/>
              <a:gd name="connsiteY1" fmla="*/ 0 h 13730288"/>
              <a:gd name="connsiteX2" fmla="*/ 12650788 w 12650788"/>
              <a:gd name="connsiteY2" fmla="*/ 2108507 h 13730288"/>
              <a:gd name="connsiteX3" fmla="*/ 12650788 w 12650788"/>
              <a:gd name="connsiteY3" fmla="*/ 13730288 h 13730288"/>
              <a:gd name="connsiteX4" fmla="*/ 0 w 12650788"/>
              <a:gd name="connsiteY4" fmla="*/ 13730288 h 13730288"/>
              <a:gd name="connsiteX5" fmla="*/ 3048000 w 12650788"/>
              <a:gd name="connsiteY5" fmla="*/ 0 h 13730288"/>
              <a:gd name="connsiteX0" fmla="*/ 3906982 w 13509770"/>
              <a:gd name="connsiteY0" fmla="*/ 0 h 13730288"/>
              <a:gd name="connsiteX1" fmla="*/ 11401263 w 13509770"/>
              <a:gd name="connsiteY1" fmla="*/ 0 h 13730288"/>
              <a:gd name="connsiteX2" fmla="*/ 13509770 w 13509770"/>
              <a:gd name="connsiteY2" fmla="*/ 2108507 h 13730288"/>
              <a:gd name="connsiteX3" fmla="*/ 13509770 w 13509770"/>
              <a:gd name="connsiteY3" fmla="*/ 13730288 h 13730288"/>
              <a:gd name="connsiteX4" fmla="*/ 0 w 13509770"/>
              <a:gd name="connsiteY4" fmla="*/ 13702579 h 13730288"/>
              <a:gd name="connsiteX5" fmla="*/ 3906982 w 13509770"/>
              <a:gd name="connsiteY5" fmla="*/ 0 h 13730288"/>
              <a:gd name="connsiteX0" fmla="*/ 3893128 w 13495916"/>
              <a:gd name="connsiteY0" fmla="*/ 0 h 13730288"/>
              <a:gd name="connsiteX1" fmla="*/ 11387409 w 13495916"/>
              <a:gd name="connsiteY1" fmla="*/ 0 h 13730288"/>
              <a:gd name="connsiteX2" fmla="*/ 13495916 w 13495916"/>
              <a:gd name="connsiteY2" fmla="*/ 2108507 h 13730288"/>
              <a:gd name="connsiteX3" fmla="*/ 13495916 w 13495916"/>
              <a:gd name="connsiteY3" fmla="*/ 13730288 h 13730288"/>
              <a:gd name="connsiteX4" fmla="*/ 0 w 13495916"/>
              <a:gd name="connsiteY4" fmla="*/ 13730288 h 13730288"/>
              <a:gd name="connsiteX5" fmla="*/ 3893128 w 13495916"/>
              <a:gd name="connsiteY5" fmla="*/ 0 h 13730288"/>
              <a:gd name="connsiteX0" fmla="*/ 3893128 w 13509771"/>
              <a:gd name="connsiteY0" fmla="*/ 11239 h 13741527"/>
              <a:gd name="connsiteX1" fmla="*/ 11387409 w 13509771"/>
              <a:gd name="connsiteY1" fmla="*/ 11239 h 13741527"/>
              <a:gd name="connsiteX2" fmla="*/ 13509771 w 13509771"/>
              <a:gd name="connsiteY2" fmla="*/ 0 h 13741527"/>
              <a:gd name="connsiteX3" fmla="*/ 13495916 w 13509771"/>
              <a:gd name="connsiteY3" fmla="*/ 13741527 h 13741527"/>
              <a:gd name="connsiteX4" fmla="*/ 0 w 13509771"/>
              <a:gd name="connsiteY4" fmla="*/ 13741527 h 13741527"/>
              <a:gd name="connsiteX5" fmla="*/ 3893128 w 13509771"/>
              <a:gd name="connsiteY5" fmla="*/ 11239 h 13741527"/>
              <a:gd name="connsiteX0" fmla="*/ 3893128 w 13509771"/>
              <a:gd name="connsiteY0" fmla="*/ 11239 h 13741527"/>
              <a:gd name="connsiteX1" fmla="*/ 13509771 w 13509771"/>
              <a:gd name="connsiteY1" fmla="*/ 0 h 13741527"/>
              <a:gd name="connsiteX2" fmla="*/ 13495916 w 13509771"/>
              <a:gd name="connsiteY2" fmla="*/ 13741527 h 13741527"/>
              <a:gd name="connsiteX3" fmla="*/ 0 w 13509771"/>
              <a:gd name="connsiteY3" fmla="*/ 13741527 h 13741527"/>
              <a:gd name="connsiteX4" fmla="*/ 3893128 w 13509771"/>
              <a:gd name="connsiteY4" fmla="*/ 11239 h 13741527"/>
              <a:gd name="connsiteX0" fmla="*/ 3921408 w 13538051"/>
              <a:gd name="connsiteY0" fmla="*/ 11239 h 13750954"/>
              <a:gd name="connsiteX1" fmla="*/ 13538051 w 13538051"/>
              <a:gd name="connsiteY1" fmla="*/ 0 h 13750954"/>
              <a:gd name="connsiteX2" fmla="*/ 13524196 w 13538051"/>
              <a:gd name="connsiteY2" fmla="*/ 13741527 h 13750954"/>
              <a:gd name="connsiteX3" fmla="*/ 0 w 13538051"/>
              <a:gd name="connsiteY3" fmla="*/ 13750954 h 13750954"/>
              <a:gd name="connsiteX4" fmla="*/ 3921408 w 13538051"/>
              <a:gd name="connsiteY4" fmla="*/ 11239 h 13750954"/>
              <a:gd name="connsiteX0" fmla="*/ 3959115 w 13575758"/>
              <a:gd name="connsiteY0" fmla="*/ 11239 h 13760381"/>
              <a:gd name="connsiteX1" fmla="*/ 13575758 w 13575758"/>
              <a:gd name="connsiteY1" fmla="*/ 0 h 13760381"/>
              <a:gd name="connsiteX2" fmla="*/ 13561903 w 13575758"/>
              <a:gd name="connsiteY2" fmla="*/ 13741527 h 13760381"/>
              <a:gd name="connsiteX3" fmla="*/ 0 w 13575758"/>
              <a:gd name="connsiteY3" fmla="*/ 13760381 h 13760381"/>
              <a:gd name="connsiteX4" fmla="*/ 3959115 w 13575758"/>
              <a:gd name="connsiteY4" fmla="*/ 11239 h 13760381"/>
              <a:gd name="connsiteX0" fmla="*/ 3949688 w 13575758"/>
              <a:gd name="connsiteY0" fmla="*/ 1812 h 13760381"/>
              <a:gd name="connsiteX1" fmla="*/ 13575758 w 13575758"/>
              <a:gd name="connsiteY1" fmla="*/ 0 h 13760381"/>
              <a:gd name="connsiteX2" fmla="*/ 13561903 w 13575758"/>
              <a:gd name="connsiteY2" fmla="*/ 13741527 h 13760381"/>
              <a:gd name="connsiteX3" fmla="*/ 0 w 13575758"/>
              <a:gd name="connsiteY3" fmla="*/ 13760381 h 13760381"/>
              <a:gd name="connsiteX4" fmla="*/ 3949688 w 13575758"/>
              <a:gd name="connsiteY4" fmla="*/ 1812 h 13760381"/>
              <a:gd name="connsiteX0" fmla="*/ 3949688 w 13561907"/>
              <a:gd name="connsiteY0" fmla="*/ 0 h 13758569"/>
              <a:gd name="connsiteX1" fmla="*/ 9577916 w 13561907"/>
              <a:gd name="connsiteY1" fmla="*/ 1274095 h 13758569"/>
              <a:gd name="connsiteX2" fmla="*/ 13561903 w 13561907"/>
              <a:gd name="connsiteY2" fmla="*/ 13739715 h 13758569"/>
              <a:gd name="connsiteX3" fmla="*/ 0 w 13561907"/>
              <a:gd name="connsiteY3" fmla="*/ 13758569 h 13758569"/>
              <a:gd name="connsiteX4" fmla="*/ 3949688 w 13561907"/>
              <a:gd name="connsiteY4" fmla="*/ 0 h 13758569"/>
              <a:gd name="connsiteX0" fmla="*/ 3949688 w 13561905"/>
              <a:gd name="connsiteY0" fmla="*/ 23077 h 13781646"/>
              <a:gd name="connsiteX1" fmla="*/ 8195684 w 13561905"/>
              <a:gd name="connsiteY1" fmla="*/ 0 h 13781646"/>
              <a:gd name="connsiteX2" fmla="*/ 13561903 w 13561905"/>
              <a:gd name="connsiteY2" fmla="*/ 13762792 h 13781646"/>
              <a:gd name="connsiteX3" fmla="*/ 0 w 13561905"/>
              <a:gd name="connsiteY3" fmla="*/ 13781646 h 13781646"/>
              <a:gd name="connsiteX4" fmla="*/ 3949688 w 13561905"/>
              <a:gd name="connsiteY4" fmla="*/ 23077 h 13781646"/>
              <a:gd name="connsiteX0" fmla="*/ 3949688 w 8195684"/>
              <a:gd name="connsiteY0" fmla="*/ 23077 h 13781646"/>
              <a:gd name="connsiteX1" fmla="*/ 8195684 w 8195684"/>
              <a:gd name="connsiteY1" fmla="*/ 0 h 13781646"/>
              <a:gd name="connsiteX2" fmla="*/ 7097308 w 8195684"/>
              <a:gd name="connsiteY2" fmla="*/ 12720801 h 13781646"/>
              <a:gd name="connsiteX3" fmla="*/ 0 w 8195684"/>
              <a:gd name="connsiteY3" fmla="*/ 13781646 h 13781646"/>
              <a:gd name="connsiteX4" fmla="*/ 3949688 w 8195684"/>
              <a:gd name="connsiteY4" fmla="*/ 23077 h 13781646"/>
              <a:gd name="connsiteX0" fmla="*/ 3949688 w 8224749"/>
              <a:gd name="connsiteY0" fmla="*/ 23077 h 13805322"/>
              <a:gd name="connsiteX1" fmla="*/ 8195684 w 8224749"/>
              <a:gd name="connsiteY1" fmla="*/ 0 h 13805322"/>
              <a:gd name="connsiteX2" fmla="*/ 8224359 w 8224749"/>
              <a:gd name="connsiteY2" fmla="*/ 13805322 h 13805322"/>
              <a:gd name="connsiteX3" fmla="*/ 0 w 8224749"/>
              <a:gd name="connsiteY3" fmla="*/ 13781646 h 13805322"/>
              <a:gd name="connsiteX4" fmla="*/ 3949688 w 8224749"/>
              <a:gd name="connsiteY4" fmla="*/ 23077 h 13805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24749" h="13805322">
                <a:moveTo>
                  <a:pt x="3949688" y="23077"/>
                </a:moveTo>
                <a:lnTo>
                  <a:pt x="8195684" y="0"/>
                </a:lnTo>
                <a:cubicBezTo>
                  <a:pt x="8191066" y="4580509"/>
                  <a:pt x="8228977" y="9224813"/>
                  <a:pt x="8224359" y="13805322"/>
                </a:cubicBezTo>
                <a:lnTo>
                  <a:pt x="0" y="13781646"/>
                </a:lnTo>
                <a:lnTo>
                  <a:pt x="3949688" y="23077"/>
                </a:lnTo>
                <a:close/>
              </a:path>
            </a:pathLst>
          </a:custGeom>
          <a:noFill/>
        </p:spPr>
        <p:txBody>
          <a:bodyPr anchor="ctr"/>
          <a:lstStyle>
            <a:lvl1pPr algn="ctr">
              <a:defRPr/>
            </a:lvl1pPr>
          </a:lstStyle>
          <a:p>
            <a:r>
              <a:rPr lang="nl-NL"/>
              <a:t>Klik op het pictogram als u een afbeelding wilt toevoegen</a:t>
            </a:r>
          </a:p>
        </p:txBody>
      </p:sp>
      <p:sp>
        <p:nvSpPr>
          <p:cNvPr id="16" name="Titel">
            <a:extLst>
              <a:ext uri="{FF2B5EF4-FFF2-40B4-BE49-F238E27FC236}">
                <a16:creationId xmlns:a16="http://schemas.microsoft.com/office/drawing/2014/main" id="{A6E3C1C0-BE16-A041-BFF1-581A9C25E1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3684" y="1247903"/>
            <a:ext cx="7515454" cy="65055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nl-NL"/>
              <a:t>Klik om stijl van de titel te bewerken</a:t>
            </a:r>
            <a:endParaRPr lang="en-US"/>
          </a:p>
        </p:txBody>
      </p:sp>
      <p:sp>
        <p:nvSpPr>
          <p:cNvPr id="15" name="Bovenkop">
            <a:extLst>
              <a:ext uri="{FF2B5EF4-FFF2-40B4-BE49-F238E27FC236}">
                <a16:creationId xmlns:a16="http://schemas.microsoft.com/office/drawing/2014/main" id="{E22281ED-6E2C-E14A-8AC4-9866DA42B6C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4464" y="724995"/>
            <a:ext cx="7483412" cy="473402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699" b="0" i="0" u="sng">
                <a:latin typeface="Roboto Medium" panose="02000000000000000000" pitchFamily="2" charset="0"/>
                <a:ea typeface="Roboto Medium" panose="02000000000000000000" pitchFamily="2" charset="0"/>
              </a:defRPr>
            </a:lvl1pPr>
          </a:lstStyle>
          <a:p>
            <a:pPr lvl="0"/>
            <a:r>
              <a:rPr lang="nl-NL" err="1"/>
              <a:t>Placeholder</a:t>
            </a:r>
            <a:r>
              <a:rPr lang="nl-NL"/>
              <a:t> bovenkop</a:t>
            </a:r>
          </a:p>
        </p:txBody>
      </p:sp>
    </p:spTree>
    <p:extLst>
      <p:ext uri="{BB962C8B-B14F-4D97-AF65-F5344CB8AC3E}">
        <p14:creationId xmlns:p14="http://schemas.microsoft.com/office/powerpoint/2010/main" val="546619124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CIAL-Tekstdia-2koloms-GRO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Vlak achtergrond licht">
            <a:extLst>
              <a:ext uri="{FF2B5EF4-FFF2-40B4-BE49-F238E27FC236}">
                <a16:creationId xmlns:a16="http://schemas.microsoft.com/office/drawing/2014/main" id="{640CCD6C-B5FD-634F-B36D-6A9C3BFDEF6E}"/>
              </a:ext>
            </a:extLst>
          </p:cNvPr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rgbClr val="D5E0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450"/>
          </a:p>
        </p:txBody>
      </p:sp>
      <p:sp>
        <p:nvSpPr>
          <p:cNvPr id="11" name="Vlak schuine baan midden tint">
            <a:extLst>
              <a:ext uri="{FF2B5EF4-FFF2-40B4-BE49-F238E27FC236}">
                <a16:creationId xmlns:a16="http://schemas.microsoft.com/office/drawing/2014/main" id="{DC702DDE-0A02-714A-9AA5-AD7D8BB16E65}"/>
              </a:ext>
            </a:extLst>
          </p:cNvPr>
          <p:cNvSpPr>
            <a:spLocks noChangeAspect="1"/>
          </p:cNvSpPr>
          <p:nvPr userDrawn="1"/>
        </p:nvSpPr>
        <p:spPr>
          <a:xfrm flipH="1">
            <a:off x="11547443" y="4595248"/>
            <a:ext cx="648158" cy="2262753"/>
          </a:xfrm>
          <a:prstGeom prst="rtTriangle">
            <a:avLst/>
          </a:prstGeom>
          <a:solidFill>
            <a:srgbClr val="B1D2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450"/>
          </a:p>
        </p:txBody>
      </p:sp>
      <p:pic>
        <p:nvPicPr>
          <p:cNvPr id="18" name="Logo-W-rond-geelwit">
            <a:extLst>
              <a:ext uri="{FF2B5EF4-FFF2-40B4-BE49-F238E27FC236}">
                <a16:creationId xmlns:a16="http://schemas.microsoft.com/office/drawing/2014/main" id="{3914B618-E6BD-F149-8FD0-570EE1C7989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8251" y="6316618"/>
            <a:ext cx="444535" cy="444593"/>
          </a:xfrm>
          <a:prstGeom prst="rect">
            <a:avLst/>
          </a:prstGeom>
        </p:spPr>
      </p:pic>
      <p:sp>
        <p:nvSpPr>
          <p:cNvPr id="5" name="Voettekst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numm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61A81-E545-3C41-97A5-08DA8ED0F4C4}" type="slidenum">
              <a:rPr lang="nl-NL" smtClean="0"/>
              <a:t>‹#›</a:t>
            </a:fld>
            <a:endParaRPr lang="nl-NL"/>
          </a:p>
        </p:txBody>
      </p:sp>
      <p:sp>
        <p:nvSpPr>
          <p:cNvPr id="10" name="Inhoud 2">
            <a:extLst>
              <a:ext uri="{FF2B5EF4-FFF2-40B4-BE49-F238E27FC236}">
                <a16:creationId xmlns:a16="http://schemas.microsoft.com/office/drawing/2014/main" id="{DCF58E73-AC61-3948-8593-897AA801EB7E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095999" y="1972897"/>
            <a:ext cx="5021657" cy="416010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3" name="Inhoud 1"/>
          <p:cNvSpPr>
            <a:spLocks noGrp="1"/>
          </p:cNvSpPr>
          <p:nvPr>
            <p:ph idx="1"/>
          </p:nvPr>
        </p:nvSpPr>
        <p:spPr>
          <a:xfrm>
            <a:off x="614946" y="1972897"/>
            <a:ext cx="5021656" cy="416010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16" name="Titel">
            <a:extLst>
              <a:ext uri="{FF2B5EF4-FFF2-40B4-BE49-F238E27FC236}">
                <a16:creationId xmlns:a16="http://schemas.microsoft.com/office/drawing/2014/main" id="{A6E3C1C0-BE16-A041-BFF1-581A9C25E1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3685" y="1247903"/>
            <a:ext cx="10523973" cy="67548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nl-NL"/>
              <a:t>Klik om stijl van de titel te bewerken</a:t>
            </a:r>
            <a:endParaRPr lang="en-US"/>
          </a:p>
        </p:txBody>
      </p:sp>
      <p:sp>
        <p:nvSpPr>
          <p:cNvPr id="15" name="Bovenkop">
            <a:extLst>
              <a:ext uri="{FF2B5EF4-FFF2-40B4-BE49-F238E27FC236}">
                <a16:creationId xmlns:a16="http://schemas.microsoft.com/office/drawing/2014/main" id="{E22281ED-6E2C-E14A-8AC4-9866DA42B6C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4464" y="724995"/>
            <a:ext cx="10513193" cy="473402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698" b="0" i="0" u="sng">
                <a:latin typeface="Roboto Medium" panose="02000000000000000000" pitchFamily="2" charset="0"/>
                <a:ea typeface="Roboto Medium" panose="02000000000000000000" pitchFamily="2" charset="0"/>
              </a:defRPr>
            </a:lvl1pPr>
          </a:lstStyle>
          <a:p>
            <a:pPr lvl="0"/>
            <a:r>
              <a:rPr lang="nl-NL" err="1"/>
              <a:t>Placeholder</a:t>
            </a:r>
            <a:r>
              <a:rPr lang="nl-NL"/>
              <a:t> bovenkop</a:t>
            </a:r>
          </a:p>
        </p:txBody>
      </p:sp>
    </p:spTree>
    <p:extLst>
      <p:ext uri="{BB962C8B-B14F-4D97-AF65-F5344CB8AC3E}">
        <p14:creationId xmlns:p14="http://schemas.microsoft.com/office/powerpoint/2010/main" val="1405055081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CIAL-Tekstdia-2koloms-ROZ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Vlak achtergrond licht">
            <a:extLst>
              <a:ext uri="{FF2B5EF4-FFF2-40B4-BE49-F238E27FC236}">
                <a16:creationId xmlns:a16="http://schemas.microsoft.com/office/drawing/2014/main" id="{640CCD6C-B5FD-634F-B36D-6A9C3BFDEF6E}"/>
              </a:ext>
            </a:extLst>
          </p:cNvPr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rgbClr val="F28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450"/>
          </a:p>
        </p:txBody>
      </p:sp>
      <p:sp>
        <p:nvSpPr>
          <p:cNvPr id="11" name="Vlak schuine baan midden tint">
            <a:extLst>
              <a:ext uri="{FF2B5EF4-FFF2-40B4-BE49-F238E27FC236}">
                <a16:creationId xmlns:a16="http://schemas.microsoft.com/office/drawing/2014/main" id="{4F0CBA61-F0A8-F24E-B41F-3C0D5284B4D3}"/>
              </a:ext>
            </a:extLst>
          </p:cNvPr>
          <p:cNvSpPr>
            <a:spLocks noChangeAspect="1"/>
          </p:cNvSpPr>
          <p:nvPr userDrawn="1"/>
        </p:nvSpPr>
        <p:spPr>
          <a:xfrm flipH="1">
            <a:off x="11547443" y="4595248"/>
            <a:ext cx="648158" cy="2262753"/>
          </a:xfrm>
          <a:prstGeom prst="rtTriangle">
            <a:avLst/>
          </a:prstGeom>
          <a:solidFill>
            <a:srgbClr val="F166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450"/>
          </a:p>
        </p:txBody>
      </p:sp>
      <p:pic>
        <p:nvPicPr>
          <p:cNvPr id="18" name="Logo-W-rond-geelwit">
            <a:extLst>
              <a:ext uri="{FF2B5EF4-FFF2-40B4-BE49-F238E27FC236}">
                <a16:creationId xmlns:a16="http://schemas.microsoft.com/office/drawing/2014/main" id="{3914B618-E6BD-F149-8FD0-570EE1C7989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8251" y="6316618"/>
            <a:ext cx="444535" cy="444593"/>
          </a:xfrm>
          <a:prstGeom prst="rect">
            <a:avLst/>
          </a:prstGeom>
        </p:spPr>
      </p:pic>
      <p:sp>
        <p:nvSpPr>
          <p:cNvPr id="5" name="Voettekst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numm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61A81-E545-3C41-97A5-08DA8ED0F4C4}" type="slidenum">
              <a:rPr lang="nl-NL" smtClean="0"/>
              <a:t>‹#›</a:t>
            </a:fld>
            <a:endParaRPr lang="nl-NL"/>
          </a:p>
        </p:txBody>
      </p:sp>
      <p:sp>
        <p:nvSpPr>
          <p:cNvPr id="10" name="Inhoud 2">
            <a:extLst>
              <a:ext uri="{FF2B5EF4-FFF2-40B4-BE49-F238E27FC236}">
                <a16:creationId xmlns:a16="http://schemas.microsoft.com/office/drawing/2014/main" id="{DCF58E73-AC61-3948-8593-897AA801EB7E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095999" y="1972897"/>
            <a:ext cx="5021657" cy="416010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3" name="Inhoud 1"/>
          <p:cNvSpPr>
            <a:spLocks noGrp="1"/>
          </p:cNvSpPr>
          <p:nvPr>
            <p:ph idx="1"/>
          </p:nvPr>
        </p:nvSpPr>
        <p:spPr>
          <a:xfrm>
            <a:off x="614946" y="1972897"/>
            <a:ext cx="5021656" cy="416010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16" name="Titel">
            <a:extLst>
              <a:ext uri="{FF2B5EF4-FFF2-40B4-BE49-F238E27FC236}">
                <a16:creationId xmlns:a16="http://schemas.microsoft.com/office/drawing/2014/main" id="{A6E3C1C0-BE16-A041-BFF1-581A9C25E1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3685" y="1247903"/>
            <a:ext cx="10523973" cy="67548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nl-NL"/>
              <a:t>Klik om stijl van de titel te bewerken</a:t>
            </a:r>
            <a:endParaRPr lang="en-US"/>
          </a:p>
        </p:txBody>
      </p:sp>
      <p:sp>
        <p:nvSpPr>
          <p:cNvPr id="15" name="Bovenkop">
            <a:extLst>
              <a:ext uri="{FF2B5EF4-FFF2-40B4-BE49-F238E27FC236}">
                <a16:creationId xmlns:a16="http://schemas.microsoft.com/office/drawing/2014/main" id="{E22281ED-6E2C-E14A-8AC4-9866DA42B6C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4464" y="724995"/>
            <a:ext cx="10513193" cy="473402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698" b="0" i="0" u="sng">
                <a:latin typeface="Roboto Medium" panose="02000000000000000000" pitchFamily="2" charset="0"/>
                <a:ea typeface="Roboto Medium" panose="02000000000000000000" pitchFamily="2" charset="0"/>
              </a:defRPr>
            </a:lvl1pPr>
          </a:lstStyle>
          <a:p>
            <a:pPr lvl="0"/>
            <a:r>
              <a:rPr lang="nl-NL" err="1"/>
              <a:t>Placeholder</a:t>
            </a:r>
            <a:r>
              <a:rPr lang="nl-NL"/>
              <a:t> bovenkop</a:t>
            </a:r>
          </a:p>
        </p:txBody>
      </p:sp>
    </p:spTree>
    <p:extLst>
      <p:ext uri="{BB962C8B-B14F-4D97-AF65-F5344CB8AC3E}">
        <p14:creationId xmlns:p14="http://schemas.microsoft.com/office/powerpoint/2010/main" val="26401594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dia-GE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lak schuine baan lichte tint">
            <a:extLst>
              <a:ext uri="{FF2B5EF4-FFF2-40B4-BE49-F238E27FC236}">
                <a16:creationId xmlns:a16="http://schemas.microsoft.com/office/drawing/2014/main" id="{C2C5D965-25BB-E648-A3DD-F8C2434554C2}"/>
              </a:ext>
            </a:extLst>
          </p:cNvPr>
          <p:cNvSpPr>
            <a:spLocks noChangeAspect="1"/>
          </p:cNvSpPr>
          <p:nvPr userDrawn="1"/>
        </p:nvSpPr>
        <p:spPr>
          <a:xfrm flipH="1">
            <a:off x="11057729" y="2898199"/>
            <a:ext cx="1134271" cy="3959802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450"/>
          </a:p>
        </p:txBody>
      </p:sp>
      <p:sp>
        <p:nvSpPr>
          <p:cNvPr id="12" name="Vlak schuine baan midden tint">
            <a:extLst>
              <a:ext uri="{FF2B5EF4-FFF2-40B4-BE49-F238E27FC236}">
                <a16:creationId xmlns:a16="http://schemas.microsoft.com/office/drawing/2014/main" id="{34CD8D0E-D5FE-AB4E-B91D-A63750A0A14D}"/>
              </a:ext>
            </a:extLst>
          </p:cNvPr>
          <p:cNvSpPr>
            <a:spLocks noChangeAspect="1"/>
          </p:cNvSpPr>
          <p:nvPr userDrawn="1"/>
        </p:nvSpPr>
        <p:spPr>
          <a:xfrm flipH="1">
            <a:off x="11547443" y="4595247"/>
            <a:ext cx="648158" cy="2262753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450"/>
          </a:p>
        </p:txBody>
      </p:sp>
      <p:pic>
        <p:nvPicPr>
          <p:cNvPr id="18" name="Logo-W-rond-geelwit">
            <a:extLst>
              <a:ext uri="{FF2B5EF4-FFF2-40B4-BE49-F238E27FC236}">
                <a16:creationId xmlns:a16="http://schemas.microsoft.com/office/drawing/2014/main" id="{3914B618-E6BD-F149-8FD0-570EE1C7989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8251" y="6316617"/>
            <a:ext cx="444535" cy="444593"/>
          </a:xfrm>
          <a:prstGeom prst="rect">
            <a:avLst/>
          </a:prstGeom>
        </p:spPr>
      </p:pic>
      <p:sp>
        <p:nvSpPr>
          <p:cNvPr id="3" name="Inhoud"/>
          <p:cNvSpPr>
            <a:spLocks noGrp="1"/>
          </p:cNvSpPr>
          <p:nvPr>
            <p:ph idx="1"/>
          </p:nvPr>
        </p:nvSpPr>
        <p:spPr>
          <a:xfrm>
            <a:off x="615520" y="1924801"/>
            <a:ext cx="10502710" cy="4208204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5" name="Voettekst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numm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61A81-E545-3C41-97A5-08DA8ED0F4C4}" type="slidenum">
              <a:rPr lang="nl-NL" smtClean="0"/>
              <a:t>‹#›</a:t>
            </a:fld>
            <a:endParaRPr lang="nl-NL"/>
          </a:p>
        </p:txBody>
      </p:sp>
      <p:sp>
        <p:nvSpPr>
          <p:cNvPr id="15" name="Bovenkop">
            <a:extLst>
              <a:ext uri="{FF2B5EF4-FFF2-40B4-BE49-F238E27FC236}">
                <a16:creationId xmlns:a16="http://schemas.microsoft.com/office/drawing/2014/main" id="{E22281ED-6E2C-E14A-8AC4-9866DA42B6C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4464" y="724995"/>
            <a:ext cx="10513193" cy="473402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699" b="0" i="0" u="sng">
                <a:latin typeface="Roboto Medium" panose="02000000000000000000" pitchFamily="2" charset="0"/>
                <a:ea typeface="Roboto Medium" panose="02000000000000000000" pitchFamily="2" charset="0"/>
              </a:defRPr>
            </a:lvl1pPr>
          </a:lstStyle>
          <a:p>
            <a:pPr lvl="0"/>
            <a:r>
              <a:rPr lang="nl-NL" err="1"/>
              <a:t>Placeholder</a:t>
            </a:r>
            <a:r>
              <a:rPr lang="nl-NL"/>
              <a:t> bovenkop</a:t>
            </a:r>
          </a:p>
        </p:txBody>
      </p:sp>
      <p:sp>
        <p:nvSpPr>
          <p:cNvPr id="16" name="Titel">
            <a:extLst>
              <a:ext uri="{FF2B5EF4-FFF2-40B4-BE49-F238E27FC236}">
                <a16:creationId xmlns:a16="http://schemas.microsoft.com/office/drawing/2014/main" id="{A6E3C1C0-BE16-A041-BFF1-581A9C25E1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3684" y="1247903"/>
            <a:ext cx="10523973" cy="6273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nl-NL"/>
              <a:t>Klik om stijl van de titel te bewerken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8818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dia-BLAU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Vlak schuine baan lichte tint">
            <a:extLst>
              <a:ext uri="{FF2B5EF4-FFF2-40B4-BE49-F238E27FC236}">
                <a16:creationId xmlns:a16="http://schemas.microsoft.com/office/drawing/2014/main" id="{A9166EB9-3C6B-734B-BD20-4003794492D7}"/>
              </a:ext>
            </a:extLst>
          </p:cNvPr>
          <p:cNvSpPr>
            <a:spLocks noChangeAspect="1"/>
          </p:cNvSpPr>
          <p:nvPr userDrawn="1"/>
        </p:nvSpPr>
        <p:spPr>
          <a:xfrm flipH="1">
            <a:off x="11057729" y="2898199"/>
            <a:ext cx="1134271" cy="3959802"/>
          </a:xfrm>
          <a:prstGeom prst="rtTriangle">
            <a:avLst/>
          </a:prstGeom>
          <a:solidFill>
            <a:srgbClr val="84D0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450"/>
          </a:p>
        </p:txBody>
      </p:sp>
      <p:sp>
        <p:nvSpPr>
          <p:cNvPr id="12" name="Vlak schuine baan midden tint">
            <a:extLst>
              <a:ext uri="{FF2B5EF4-FFF2-40B4-BE49-F238E27FC236}">
                <a16:creationId xmlns:a16="http://schemas.microsoft.com/office/drawing/2014/main" id="{D143E9C1-06CB-9944-989A-A7499BAAC838}"/>
              </a:ext>
            </a:extLst>
          </p:cNvPr>
          <p:cNvSpPr>
            <a:spLocks noChangeAspect="1"/>
          </p:cNvSpPr>
          <p:nvPr userDrawn="1"/>
        </p:nvSpPr>
        <p:spPr>
          <a:xfrm flipH="1">
            <a:off x="11547443" y="4595247"/>
            <a:ext cx="648158" cy="2262753"/>
          </a:xfrm>
          <a:prstGeom prst="rtTriangle">
            <a:avLst/>
          </a:prstGeom>
          <a:solidFill>
            <a:srgbClr val="1EBC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450"/>
          </a:p>
        </p:txBody>
      </p:sp>
      <p:pic>
        <p:nvPicPr>
          <p:cNvPr id="18" name="Logo-W-rond-geelwit">
            <a:extLst>
              <a:ext uri="{FF2B5EF4-FFF2-40B4-BE49-F238E27FC236}">
                <a16:creationId xmlns:a16="http://schemas.microsoft.com/office/drawing/2014/main" id="{3914B618-E6BD-F149-8FD0-570EE1C7989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8251" y="6316617"/>
            <a:ext cx="444535" cy="444593"/>
          </a:xfrm>
          <a:prstGeom prst="rect">
            <a:avLst/>
          </a:prstGeom>
        </p:spPr>
      </p:pic>
      <p:sp>
        <p:nvSpPr>
          <p:cNvPr id="3" name="Inhoud"/>
          <p:cNvSpPr>
            <a:spLocks noGrp="1"/>
          </p:cNvSpPr>
          <p:nvPr>
            <p:ph idx="1"/>
          </p:nvPr>
        </p:nvSpPr>
        <p:spPr>
          <a:xfrm>
            <a:off x="615520" y="1924801"/>
            <a:ext cx="10502710" cy="4208204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5" name="Voettekst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numm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61A81-E545-3C41-97A5-08DA8ED0F4C4}" type="slidenum">
              <a:rPr lang="nl-NL" smtClean="0"/>
              <a:t>‹#›</a:t>
            </a:fld>
            <a:endParaRPr lang="nl-NL"/>
          </a:p>
        </p:txBody>
      </p:sp>
      <p:sp>
        <p:nvSpPr>
          <p:cNvPr id="15" name="Bovenkop">
            <a:extLst>
              <a:ext uri="{FF2B5EF4-FFF2-40B4-BE49-F238E27FC236}">
                <a16:creationId xmlns:a16="http://schemas.microsoft.com/office/drawing/2014/main" id="{E22281ED-6E2C-E14A-8AC4-9866DA42B6C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4464" y="724995"/>
            <a:ext cx="10513193" cy="473402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699" b="0" i="0" u="sng">
                <a:latin typeface="Roboto Medium" panose="02000000000000000000" pitchFamily="2" charset="0"/>
                <a:ea typeface="Roboto Medium" panose="02000000000000000000" pitchFamily="2" charset="0"/>
              </a:defRPr>
            </a:lvl1pPr>
          </a:lstStyle>
          <a:p>
            <a:pPr lvl="0"/>
            <a:r>
              <a:rPr lang="nl-NL" err="1"/>
              <a:t>Placeholder</a:t>
            </a:r>
            <a:r>
              <a:rPr lang="nl-NL"/>
              <a:t> bovenkop</a:t>
            </a:r>
          </a:p>
        </p:txBody>
      </p:sp>
      <p:sp>
        <p:nvSpPr>
          <p:cNvPr id="16" name="Titel">
            <a:extLst>
              <a:ext uri="{FF2B5EF4-FFF2-40B4-BE49-F238E27FC236}">
                <a16:creationId xmlns:a16="http://schemas.microsoft.com/office/drawing/2014/main" id="{A6E3C1C0-BE16-A041-BFF1-581A9C25E1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3684" y="1247903"/>
            <a:ext cx="10523973" cy="6273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nl-NL"/>
              <a:t>Klik om stijl van de titel te bewerken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73993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dia-GRO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Vlak schuine baan lichte tint">
            <a:extLst>
              <a:ext uri="{FF2B5EF4-FFF2-40B4-BE49-F238E27FC236}">
                <a16:creationId xmlns:a16="http://schemas.microsoft.com/office/drawing/2014/main" id="{8D21E1A3-E065-1F48-80E2-CC91DEB4B6B1}"/>
              </a:ext>
            </a:extLst>
          </p:cNvPr>
          <p:cNvSpPr>
            <a:spLocks noChangeAspect="1"/>
          </p:cNvSpPr>
          <p:nvPr userDrawn="1"/>
        </p:nvSpPr>
        <p:spPr>
          <a:xfrm flipH="1">
            <a:off x="11057729" y="2898199"/>
            <a:ext cx="1134271" cy="3959802"/>
          </a:xfrm>
          <a:prstGeom prst="rtTriangle">
            <a:avLst/>
          </a:prstGeom>
          <a:solidFill>
            <a:srgbClr val="D5E0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450"/>
          </a:p>
        </p:txBody>
      </p:sp>
      <p:sp>
        <p:nvSpPr>
          <p:cNvPr id="12" name="Vlak schuine baan midden tint">
            <a:extLst>
              <a:ext uri="{FF2B5EF4-FFF2-40B4-BE49-F238E27FC236}">
                <a16:creationId xmlns:a16="http://schemas.microsoft.com/office/drawing/2014/main" id="{CFB3ED60-2493-374F-9C13-CB6FFDE596C1}"/>
              </a:ext>
            </a:extLst>
          </p:cNvPr>
          <p:cNvSpPr>
            <a:spLocks noChangeAspect="1"/>
          </p:cNvSpPr>
          <p:nvPr userDrawn="1"/>
        </p:nvSpPr>
        <p:spPr>
          <a:xfrm flipH="1">
            <a:off x="11547443" y="4595247"/>
            <a:ext cx="648158" cy="2262753"/>
          </a:xfrm>
          <a:prstGeom prst="rtTriangle">
            <a:avLst/>
          </a:prstGeom>
          <a:solidFill>
            <a:srgbClr val="B1D2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450"/>
          </a:p>
        </p:txBody>
      </p:sp>
      <p:pic>
        <p:nvPicPr>
          <p:cNvPr id="18" name="Logo-W-rond-geelwit">
            <a:extLst>
              <a:ext uri="{FF2B5EF4-FFF2-40B4-BE49-F238E27FC236}">
                <a16:creationId xmlns:a16="http://schemas.microsoft.com/office/drawing/2014/main" id="{3914B618-E6BD-F149-8FD0-570EE1C7989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8251" y="6316617"/>
            <a:ext cx="444535" cy="444593"/>
          </a:xfrm>
          <a:prstGeom prst="rect">
            <a:avLst/>
          </a:prstGeom>
        </p:spPr>
      </p:pic>
      <p:sp>
        <p:nvSpPr>
          <p:cNvPr id="3" name="Inhoud"/>
          <p:cNvSpPr>
            <a:spLocks noGrp="1"/>
          </p:cNvSpPr>
          <p:nvPr>
            <p:ph idx="1"/>
          </p:nvPr>
        </p:nvSpPr>
        <p:spPr>
          <a:xfrm>
            <a:off x="615520" y="1909481"/>
            <a:ext cx="10502710" cy="4223524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5" name="Voettekst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numm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61A81-E545-3C41-97A5-08DA8ED0F4C4}" type="slidenum">
              <a:rPr lang="nl-NL" smtClean="0"/>
              <a:t>‹#›</a:t>
            </a:fld>
            <a:endParaRPr lang="nl-NL"/>
          </a:p>
        </p:txBody>
      </p:sp>
      <p:sp>
        <p:nvSpPr>
          <p:cNvPr id="15" name="Bovenkop">
            <a:extLst>
              <a:ext uri="{FF2B5EF4-FFF2-40B4-BE49-F238E27FC236}">
                <a16:creationId xmlns:a16="http://schemas.microsoft.com/office/drawing/2014/main" id="{E22281ED-6E2C-E14A-8AC4-9866DA42B6C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4464" y="724995"/>
            <a:ext cx="10513193" cy="473402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699" b="0" i="0" u="sng">
                <a:latin typeface="Roboto Medium" panose="02000000000000000000" pitchFamily="2" charset="0"/>
                <a:ea typeface="Roboto Medium" panose="02000000000000000000" pitchFamily="2" charset="0"/>
              </a:defRPr>
            </a:lvl1pPr>
          </a:lstStyle>
          <a:p>
            <a:pPr lvl="0"/>
            <a:r>
              <a:rPr lang="nl-NL" err="1"/>
              <a:t>Placeholder</a:t>
            </a:r>
            <a:r>
              <a:rPr lang="nl-NL"/>
              <a:t> bovenkop</a:t>
            </a:r>
          </a:p>
        </p:txBody>
      </p:sp>
      <p:sp>
        <p:nvSpPr>
          <p:cNvPr id="16" name="Titel">
            <a:extLst>
              <a:ext uri="{FF2B5EF4-FFF2-40B4-BE49-F238E27FC236}">
                <a16:creationId xmlns:a16="http://schemas.microsoft.com/office/drawing/2014/main" id="{A6E3C1C0-BE16-A041-BFF1-581A9C25E1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3684" y="1247903"/>
            <a:ext cx="10523973" cy="61207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nl-NL"/>
              <a:t>Klik om stijl van de titel te bewerken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5947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dia-ROO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Vlak schuine baan lichte tint">
            <a:extLst>
              <a:ext uri="{FF2B5EF4-FFF2-40B4-BE49-F238E27FC236}">
                <a16:creationId xmlns:a16="http://schemas.microsoft.com/office/drawing/2014/main" id="{BDEEA749-7267-684E-A805-9E6951559CC2}"/>
              </a:ext>
            </a:extLst>
          </p:cNvPr>
          <p:cNvSpPr>
            <a:spLocks noChangeAspect="1"/>
          </p:cNvSpPr>
          <p:nvPr userDrawn="1"/>
        </p:nvSpPr>
        <p:spPr>
          <a:xfrm flipH="1">
            <a:off x="11057729" y="2898199"/>
            <a:ext cx="1134271" cy="3959802"/>
          </a:xfrm>
          <a:prstGeom prst="rtTriangle">
            <a:avLst/>
          </a:prstGeom>
          <a:solidFill>
            <a:srgbClr val="F28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450"/>
          </a:p>
        </p:txBody>
      </p:sp>
      <p:sp>
        <p:nvSpPr>
          <p:cNvPr id="12" name="Vlak schuine baan midden tint">
            <a:extLst>
              <a:ext uri="{FF2B5EF4-FFF2-40B4-BE49-F238E27FC236}">
                <a16:creationId xmlns:a16="http://schemas.microsoft.com/office/drawing/2014/main" id="{9A7BE3C5-7375-E74C-AC31-70CCA6AF6529}"/>
              </a:ext>
            </a:extLst>
          </p:cNvPr>
          <p:cNvSpPr>
            <a:spLocks noChangeAspect="1"/>
          </p:cNvSpPr>
          <p:nvPr userDrawn="1"/>
        </p:nvSpPr>
        <p:spPr>
          <a:xfrm flipH="1">
            <a:off x="11547443" y="4595247"/>
            <a:ext cx="648158" cy="2262753"/>
          </a:xfrm>
          <a:prstGeom prst="rtTriangle">
            <a:avLst/>
          </a:prstGeom>
          <a:solidFill>
            <a:srgbClr val="F166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450"/>
          </a:p>
        </p:txBody>
      </p:sp>
      <p:pic>
        <p:nvPicPr>
          <p:cNvPr id="18" name="Logo-W-rond-geelwit">
            <a:extLst>
              <a:ext uri="{FF2B5EF4-FFF2-40B4-BE49-F238E27FC236}">
                <a16:creationId xmlns:a16="http://schemas.microsoft.com/office/drawing/2014/main" id="{3914B618-E6BD-F149-8FD0-570EE1C7989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8251" y="6316617"/>
            <a:ext cx="444535" cy="444593"/>
          </a:xfrm>
          <a:prstGeom prst="rect">
            <a:avLst/>
          </a:prstGeom>
        </p:spPr>
      </p:pic>
      <p:sp>
        <p:nvSpPr>
          <p:cNvPr id="3" name="Inhoud"/>
          <p:cNvSpPr>
            <a:spLocks noGrp="1"/>
          </p:cNvSpPr>
          <p:nvPr>
            <p:ph idx="1"/>
          </p:nvPr>
        </p:nvSpPr>
        <p:spPr>
          <a:xfrm>
            <a:off x="615520" y="1909481"/>
            <a:ext cx="10502710" cy="4223524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5" name="Voettekst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numm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61A81-E545-3C41-97A5-08DA8ED0F4C4}" type="slidenum">
              <a:rPr lang="nl-NL" smtClean="0"/>
              <a:t>‹#›</a:t>
            </a:fld>
            <a:endParaRPr lang="nl-NL"/>
          </a:p>
        </p:txBody>
      </p:sp>
      <p:sp>
        <p:nvSpPr>
          <p:cNvPr id="15" name="Bovenkop">
            <a:extLst>
              <a:ext uri="{FF2B5EF4-FFF2-40B4-BE49-F238E27FC236}">
                <a16:creationId xmlns:a16="http://schemas.microsoft.com/office/drawing/2014/main" id="{E22281ED-6E2C-E14A-8AC4-9866DA42B6C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4464" y="724995"/>
            <a:ext cx="10513193" cy="473402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699" b="0" i="0" u="sng">
                <a:latin typeface="Roboto Medium" panose="02000000000000000000" pitchFamily="2" charset="0"/>
                <a:ea typeface="Roboto Medium" panose="02000000000000000000" pitchFamily="2" charset="0"/>
              </a:defRPr>
            </a:lvl1pPr>
          </a:lstStyle>
          <a:p>
            <a:pPr lvl="0"/>
            <a:r>
              <a:rPr lang="nl-NL" err="1"/>
              <a:t>Placeholder</a:t>
            </a:r>
            <a:r>
              <a:rPr lang="nl-NL"/>
              <a:t> bovenkop</a:t>
            </a:r>
          </a:p>
        </p:txBody>
      </p:sp>
      <p:sp>
        <p:nvSpPr>
          <p:cNvPr id="16" name="Titel">
            <a:extLst>
              <a:ext uri="{FF2B5EF4-FFF2-40B4-BE49-F238E27FC236}">
                <a16:creationId xmlns:a16="http://schemas.microsoft.com/office/drawing/2014/main" id="{A6E3C1C0-BE16-A041-BFF1-581A9C25E1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3684" y="1247903"/>
            <a:ext cx="10523973" cy="61207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nl-NL"/>
              <a:t>Klik om stijl van de titel te bewerken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55626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dia-2koloms-GE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Vlak schuine baan lichte tint">
            <a:extLst>
              <a:ext uri="{FF2B5EF4-FFF2-40B4-BE49-F238E27FC236}">
                <a16:creationId xmlns:a16="http://schemas.microsoft.com/office/drawing/2014/main" id="{6A4B30B8-7224-604B-A663-E6262193E74F}"/>
              </a:ext>
            </a:extLst>
          </p:cNvPr>
          <p:cNvSpPr>
            <a:spLocks noChangeAspect="1"/>
          </p:cNvSpPr>
          <p:nvPr userDrawn="1"/>
        </p:nvSpPr>
        <p:spPr>
          <a:xfrm flipH="1">
            <a:off x="11057729" y="2898199"/>
            <a:ext cx="1134271" cy="3959802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450"/>
          </a:p>
        </p:txBody>
      </p:sp>
      <p:sp>
        <p:nvSpPr>
          <p:cNvPr id="13" name="Vlak schuine baan midden tint">
            <a:extLst>
              <a:ext uri="{FF2B5EF4-FFF2-40B4-BE49-F238E27FC236}">
                <a16:creationId xmlns:a16="http://schemas.microsoft.com/office/drawing/2014/main" id="{EFE6D5F1-1065-534E-BC83-D523BB239209}"/>
              </a:ext>
            </a:extLst>
          </p:cNvPr>
          <p:cNvSpPr>
            <a:spLocks noChangeAspect="1"/>
          </p:cNvSpPr>
          <p:nvPr userDrawn="1"/>
        </p:nvSpPr>
        <p:spPr>
          <a:xfrm flipH="1">
            <a:off x="11547443" y="4595247"/>
            <a:ext cx="648158" cy="2262753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450"/>
          </a:p>
        </p:txBody>
      </p:sp>
      <p:pic>
        <p:nvPicPr>
          <p:cNvPr id="18" name="Logo-W-rond-geelwit">
            <a:extLst>
              <a:ext uri="{FF2B5EF4-FFF2-40B4-BE49-F238E27FC236}">
                <a16:creationId xmlns:a16="http://schemas.microsoft.com/office/drawing/2014/main" id="{3914B618-E6BD-F149-8FD0-570EE1C7989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8251" y="6316617"/>
            <a:ext cx="444535" cy="444593"/>
          </a:xfrm>
          <a:prstGeom prst="rect">
            <a:avLst/>
          </a:prstGeom>
        </p:spPr>
      </p:pic>
      <p:sp>
        <p:nvSpPr>
          <p:cNvPr id="5" name="Voettekst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numm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61A81-E545-3C41-97A5-08DA8ED0F4C4}" type="slidenum">
              <a:rPr lang="nl-NL" smtClean="0"/>
              <a:t>‹#›</a:t>
            </a:fld>
            <a:endParaRPr lang="nl-NL"/>
          </a:p>
        </p:txBody>
      </p:sp>
      <p:sp>
        <p:nvSpPr>
          <p:cNvPr id="10" name="Inhoud 2">
            <a:extLst>
              <a:ext uri="{FF2B5EF4-FFF2-40B4-BE49-F238E27FC236}">
                <a16:creationId xmlns:a16="http://schemas.microsoft.com/office/drawing/2014/main" id="{DCF58E73-AC61-3948-8593-897AA801EB7E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095999" y="1924801"/>
            <a:ext cx="5021657" cy="4208204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3" name="Inhoud 1"/>
          <p:cNvSpPr>
            <a:spLocks noGrp="1"/>
          </p:cNvSpPr>
          <p:nvPr>
            <p:ph idx="1"/>
          </p:nvPr>
        </p:nvSpPr>
        <p:spPr>
          <a:xfrm>
            <a:off x="614946" y="1924801"/>
            <a:ext cx="5021656" cy="4208204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16" name="Titel">
            <a:extLst>
              <a:ext uri="{FF2B5EF4-FFF2-40B4-BE49-F238E27FC236}">
                <a16:creationId xmlns:a16="http://schemas.microsoft.com/office/drawing/2014/main" id="{A6E3C1C0-BE16-A041-BFF1-581A9C25E1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3684" y="1247903"/>
            <a:ext cx="10523973" cy="6273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nl-NL"/>
              <a:t>Klik om stijl van de titel te bewerken</a:t>
            </a:r>
            <a:endParaRPr lang="en-US"/>
          </a:p>
        </p:txBody>
      </p:sp>
      <p:sp>
        <p:nvSpPr>
          <p:cNvPr id="15" name="Bovenkop">
            <a:extLst>
              <a:ext uri="{FF2B5EF4-FFF2-40B4-BE49-F238E27FC236}">
                <a16:creationId xmlns:a16="http://schemas.microsoft.com/office/drawing/2014/main" id="{E22281ED-6E2C-E14A-8AC4-9866DA42B6C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4464" y="724995"/>
            <a:ext cx="10513193" cy="473402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699" b="0" i="0" u="sng">
                <a:latin typeface="Roboto Medium" panose="02000000000000000000" pitchFamily="2" charset="0"/>
                <a:ea typeface="Roboto Medium" panose="02000000000000000000" pitchFamily="2" charset="0"/>
              </a:defRPr>
            </a:lvl1pPr>
          </a:lstStyle>
          <a:p>
            <a:pPr lvl="0"/>
            <a:r>
              <a:rPr lang="nl-NL" err="1"/>
              <a:t>Placeholder</a:t>
            </a:r>
            <a:r>
              <a:rPr lang="nl-NL"/>
              <a:t> bovenkop</a:t>
            </a:r>
          </a:p>
        </p:txBody>
      </p:sp>
    </p:spTree>
    <p:extLst>
      <p:ext uri="{BB962C8B-B14F-4D97-AF65-F5344CB8AC3E}">
        <p14:creationId xmlns:p14="http://schemas.microsoft.com/office/powerpoint/2010/main" val="132687943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dia-2koloms-BLAU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Vlak schuine baan lichte tint">
            <a:extLst>
              <a:ext uri="{FF2B5EF4-FFF2-40B4-BE49-F238E27FC236}">
                <a16:creationId xmlns:a16="http://schemas.microsoft.com/office/drawing/2014/main" id="{402217F6-2937-1241-B02A-61F7DDBD220A}"/>
              </a:ext>
            </a:extLst>
          </p:cNvPr>
          <p:cNvSpPr>
            <a:spLocks noChangeAspect="1"/>
          </p:cNvSpPr>
          <p:nvPr userDrawn="1"/>
        </p:nvSpPr>
        <p:spPr>
          <a:xfrm flipH="1">
            <a:off x="11057729" y="2898199"/>
            <a:ext cx="1134271" cy="3959802"/>
          </a:xfrm>
          <a:prstGeom prst="rtTriangle">
            <a:avLst/>
          </a:prstGeom>
          <a:solidFill>
            <a:srgbClr val="84D0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450"/>
          </a:p>
        </p:txBody>
      </p:sp>
      <p:sp>
        <p:nvSpPr>
          <p:cNvPr id="13" name="Vlak schuine baan midden tint">
            <a:extLst>
              <a:ext uri="{FF2B5EF4-FFF2-40B4-BE49-F238E27FC236}">
                <a16:creationId xmlns:a16="http://schemas.microsoft.com/office/drawing/2014/main" id="{14E62E69-4778-FD4A-A079-D8A8934E44C4}"/>
              </a:ext>
            </a:extLst>
          </p:cNvPr>
          <p:cNvSpPr>
            <a:spLocks noChangeAspect="1"/>
          </p:cNvSpPr>
          <p:nvPr userDrawn="1"/>
        </p:nvSpPr>
        <p:spPr>
          <a:xfrm flipH="1">
            <a:off x="11547443" y="4595247"/>
            <a:ext cx="648158" cy="2262753"/>
          </a:xfrm>
          <a:prstGeom prst="rtTriangle">
            <a:avLst/>
          </a:prstGeom>
          <a:solidFill>
            <a:srgbClr val="1EBC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450"/>
          </a:p>
        </p:txBody>
      </p:sp>
      <p:pic>
        <p:nvPicPr>
          <p:cNvPr id="18" name="Logo-W-rond-geelwit">
            <a:extLst>
              <a:ext uri="{FF2B5EF4-FFF2-40B4-BE49-F238E27FC236}">
                <a16:creationId xmlns:a16="http://schemas.microsoft.com/office/drawing/2014/main" id="{3914B618-E6BD-F149-8FD0-570EE1C7989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8251" y="6316617"/>
            <a:ext cx="444535" cy="444593"/>
          </a:xfrm>
          <a:prstGeom prst="rect">
            <a:avLst/>
          </a:prstGeom>
        </p:spPr>
      </p:pic>
      <p:sp>
        <p:nvSpPr>
          <p:cNvPr id="5" name="Voettekst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numm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61A81-E545-3C41-97A5-08DA8ED0F4C4}" type="slidenum">
              <a:rPr lang="nl-NL" smtClean="0"/>
              <a:t>‹#›</a:t>
            </a:fld>
            <a:endParaRPr lang="nl-NL"/>
          </a:p>
        </p:txBody>
      </p:sp>
      <p:sp>
        <p:nvSpPr>
          <p:cNvPr id="10" name="Inhoud 2">
            <a:extLst>
              <a:ext uri="{FF2B5EF4-FFF2-40B4-BE49-F238E27FC236}">
                <a16:creationId xmlns:a16="http://schemas.microsoft.com/office/drawing/2014/main" id="{DCF58E73-AC61-3948-8593-897AA801EB7E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095999" y="1924801"/>
            <a:ext cx="5021657" cy="4208204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3" name="Inhoud 1"/>
          <p:cNvSpPr>
            <a:spLocks noGrp="1"/>
          </p:cNvSpPr>
          <p:nvPr>
            <p:ph idx="1"/>
          </p:nvPr>
        </p:nvSpPr>
        <p:spPr>
          <a:xfrm>
            <a:off x="614946" y="1924801"/>
            <a:ext cx="5021656" cy="4208204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16" name="Titel">
            <a:extLst>
              <a:ext uri="{FF2B5EF4-FFF2-40B4-BE49-F238E27FC236}">
                <a16:creationId xmlns:a16="http://schemas.microsoft.com/office/drawing/2014/main" id="{A6E3C1C0-BE16-A041-BFF1-581A9C25E1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3684" y="1247903"/>
            <a:ext cx="10523973" cy="6273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nl-NL"/>
              <a:t>Klik om stijl van de titel te bewerken</a:t>
            </a:r>
            <a:endParaRPr lang="en-US"/>
          </a:p>
        </p:txBody>
      </p:sp>
      <p:sp>
        <p:nvSpPr>
          <p:cNvPr id="15" name="Bovenkop">
            <a:extLst>
              <a:ext uri="{FF2B5EF4-FFF2-40B4-BE49-F238E27FC236}">
                <a16:creationId xmlns:a16="http://schemas.microsoft.com/office/drawing/2014/main" id="{E22281ED-6E2C-E14A-8AC4-9866DA42B6C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4464" y="724995"/>
            <a:ext cx="10513193" cy="473402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699" b="0" i="0" u="sng">
                <a:latin typeface="Roboto Medium" panose="02000000000000000000" pitchFamily="2" charset="0"/>
                <a:ea typeface="Roboto Medium" panose="02000000000000000000" pitchFamily="2" charset="0"/>
              </a:defRPr>
            </a:lvl1pPr>
          </a:lstStyle>
          <a:p>
            <a:pPr lvl="0"/>
            <a:r>
              <a:rPr lang="nl-NL" err="1"/>
              <a:t>Placeholder</a:t>
            </a:r>
            <a:r>
              <a:rPr lang="nl-NL"/>
              <a:t> bovenkop</a:t>
            </a:r>
          </a:p>
        </p:txBody>
      </p:sp>
    </p:spTree>
    <p:extLst>
      <p:ext uri="{BB962C8B-B14F-4D97-AF65-F5344CB8AC3E}">
        <p14:creationId xmlns:p14="http://schemas.microsoft.com/office/powerpoint/2010/main" val="269212710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dia-2koloms-GRO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Vlak schuine baan lichte tint">
            <a:extLst>
              <a:ext uri="{FF2B5EF4-FFF2-40B4-BE49-F238E27FC236}">
                <a16:creationId xmlns:a16="http://schemas.microsoft.com/office/drawing/2014/main" id="{C7CD140F-5117-4F46-BD75-BD6655EF989F}"/>
              </a:ext>
            </a:extLst>
          </p:cNvPr>
          <p:cNvSpPr>
            <a:spLocks noChangeAspect="1"/>
          </p:cNvSpPr>
          <p:nvPr userDrawn="1"/>
        </p:nvSpPr>
        <p:spPr>
          <a:xfrm flipH="1">
            <a:off x="11057729" y="2898199"/>
            <a:ext cx="1134271" cy="3959802"/>
          </a:xfrm>
          <a:prstGeom prst="rtTriangle">
            <a:avLst/>
          </a:prstGeom>
          <a:solidFill>
            <a:srgbClr val="D5E0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450"/>
          </a:p>
        </p:txBody>
      </p:sp>
      <p:sp>
        <p:nvSpPr>
          <p:cNvPr id="13" name="Vlak schuine baan midden tint">
            <a:extLst>
              <a:ext uri="{FF2B5EF4-FFF2-40B4-BE49-F238E27FC236}">
                <a16:creationId xmlns:a16="http://schemas.microsoft.com/office/drawing/2014/main" id="{71C36237-F56F-2746-90CC-40F0CED93407}"/>
              </a:ext>
            </a:extLst>
          </p:cNvPr>
          <p:cNvSpPr>
            <a:spLocks noChangeAspect="1"/>
          </p:cNvSpPr>
          <p:nvPr userDrawn="1"/>
        </p:nvSpPr>
        <p:spPr>
          <a:xfrm flipH="1">
            <a:off x="11547443" y="4595247"/>
            <a:ext cx="648158" cy="2262753"/>
          </a:xfrm>
          <a:prstGeom prst="rtTriangle">
            <a:avLst/>
          </a:prstGeom>
          <a:solidFill>
            <a:srgbClr val="B1D2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450"/>
          </a:p>
        </p:txBody>
      </p:sp>
      <p:pic>
        <p:nvPicPr>
          <p:cNvPr id="18" name="Logo-W-rond-geelwit">
            <a:extLst>
              <a:ext uri="{FF2B5EF4-FFF2-40B4-BE49-F238E27FC236}">
                <a16:creationId xmlns:a16="http://schemas.microsoft.com/office/drawing/2014/main" id="{3914B618-E6BD-F149-8FD0-570EE1C7989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8251" y="6316617"/>
            <a:ext cx="444535" cy="444593"/>
          </a:xfrm>
          <a:prstGeom prst="rect">
            <a:avLst/>
          </a:prstGeom>
        </p:spPr>
      </p:pic>
      <p:sp>
        <p:nvSpPr>
          <p:cNvPr id="5" name="Voettekst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numm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61A81-E545-3C41-97A5-08DA8ED0F4C4}" type="slidenum">
              <a:rPr lang="nl-NL" smtClean="0"/>
              <a:t>‹#›</a:t>
            </a:fld>
            <a:endParaRPr lang="nl-NL"/>
          </a:p>
        </p:txBody>
      </p:sp>
      <p:sp>
        <p:nvSpPr>
          <p:cNvPr id="10" name="Inhoud 2">
            <a:extLst>
              <a:ext uri="{FF2B5EF4-FFF2-40B4-BE49-F238E27FC236}">
                <a16:creationId xmlns:a16="http://schemas.microsoft.com/office/drawing/2014/main" id="{DCF58E73-AC61-3948-8593-897AA801EB7E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095999" y="1932550"/>
            <a:ext cx="5021657" cy="4200455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3" name="Inhoud 1"/>
          <p:cNvSpPr>
            <a:spLocks noGrp="1"/>
          </p:cNvSpPr>
          <p:nvPr>
            <p:ph idx="1"/>
          </p:nvPr>
        </p:nvSpPr>
        <p:spPr>
          <a:xfrm>
            <a:off x="614946" y="1932550"/>
            <a:ext cx="5021656" cy="4200455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16" name="Titel">
            <a:extLst>
              <a:ext uri="{FF2B5EF4-FFF2-40B4-BE49-F238E27FC236}">
                <a16:creationId xmlns:a16="http://schemas.microsoft.com/office/drawing/2014/main" id="{A6E3C1C0-BE16-A041-BFF1-581A9C25E1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3684" y="1247903"/>
            <a:ext cx="10523973" cy="63514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nl-NL"/>
              <a:t>Klik om stijl van de titel te bewerken</a:t>
            </a:r>
            <a:endParaRPr lang="en-US"/>
          </a:p>
        </p:txBody>
      </p:sp>
      <p:sp>
        <p:nvSpPr>
          <p:cNvPr id="15" name="Bovenkop">
            <a:extLst>
              <a:ext uri="{FF2B5EF4-FFF2-40B4-BE49-F238E27FC236}">
                <a16:creationId xmlns:a16="http://schemas.microsoft.com/office/drawing/2014/main" id="{E22281ED-6E2C-E14A-8AC4-9866DA42B6C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4464" y="724995"/>
            <a:ext cx="10513193" cy="473402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699" b="0" i="0" u="sng">
                <a:latin typeface="Roboto Medium" panose="02000000000000000000" pitchFamily="2" charset="0"/>
                <a:ea typeface="Roboto Medium" panose="02000000000000000000" pitchFamily="2" charset="0"/>
              </a:defRPr>
            </a:lvl1pPr>
          </a:lstStyle>
          <a:p>
            <a:pPr lvl="0"/>
            <a:r>
              <a:rPr lang="nl-NL" err="1"/>
              <a:t>Placeholder</a:t>
            </a:r>
            <a:r>
              <a:rPr lang="nl-NL"/>
              <a:t> bovenkop</a:t>
            </a:r>
          </a:p>
        </p:txBody>
      </p:sp>
    </p:spTree>
    <p:extLst>
      <p:ext uri="{BB962C8B-B14F-4D97-AF65-F5344CB8AC3E}">
        <p14:creationId xmlns:p14="http://schemas.microsoft.com/office/powerpoint/2010/main" val="28932987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-Beeld-BLAUW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Vlak links">
            <a:extLst>
              <a:ext uri="{FF2B5EF4-FFF2-40B4-BE49-F238E27FC236}">
                <a16:creationId xmlns:a16="http://schemas.microsoft.com/office/drawing/2014/main" id="{161B2B1C-EDC4-1241-B6C4-57348FCB2B18}"/>
              </a:ext>
            </a:extLst>
          </p:cNvPr>
          <p:cNvSpPr/>
          <p:nvPr userDrawn="1"/>
        </p:nvSpPr>
        <p:spPr>
          <a:xfrm>
            <a:off x="-6926" y="-6928"/>
            <a:ext cx="6448451" cy="6864928"/>
          </a:xfrm>
          <a:custGeom>
            <a:avLst/>
            <a:gdLst>
              <a:gd name="connsiteX0" fmla="*/ 0 w 8963891"/>
              <a:gd name="connsiteY0" fmla="*/ 0 h 13716000"/>
              <a:gd name="connsiteX1" fmla="*/ 8963891 w 8963891"/>
              <a:gd name="connsiteY1" fmla="*/ 0 h 13716000"/>
              <a:gd name="connsiteX2" fmla="*/ 8963891 w 8963891"/>
              <a:gd name="connsiteY2" fmla="*/ 13716000 h 13716000"/>
              <a:gd name="connsiteX3" fmla="*/ 0 w 8963891"/>
              <a:gd name="connsiteY3" fmla="*/ 13716000 h 13716000"/>
              <a:gd name="connsiteX4" fmla="*/ 0 w 8963891"/>
              <a:gd name="connsiteY4" fmla="*/ 0 h 13716000"/>
              <a:gd name="connsiteX0" fmla="*/ 0 w 13009418"/>
              <a:gd name="connsiteY0" fmla="*/ 13854 h 13729854"/>
              <a:gd name="connsiteX1" fmla="*/ 13009418 w 13009418"/>
              <a:gd name="connsiteY1" fmla="*/ 0 h 13729854"/>
              <a:gd name="connsiteX2" fmla="*/ 8963891 w 13009418"/>
              <a:gd name="connsiteY2" fmla="*/ 13729854 h 13729854"/>
              <a:gd name="connsiteX3" fmla="*/ 0 w 13009418"/>
              <a:gd name="connsiteY3" fmla="*/ 13729854 h 13729854"/>
              <a:gd name="connsiteX4" fmla="*/ 0 w 13009418"/>
              <a:gd name="connsiteY4" fmla="*/ 13854 h 13729854"/>
              <a:gd name="connsiteX0" fmla="*/ 0 w 13050981"/>
              <a:gd name="connsiteY0" fmla="*/ 83127 h 13799127"/>
              <a:gd name="connsiteX1" fmla="*/ 13050981 w 13050981"/>
              <a:gd name="connsiteY1" fmla="*/ 0 h 13799127"/>
              <a:gd name="connsiteX2" fmla="*/ 8963891 w 13050981"/>
              <a:gd name="connsiteY2" fmla="*/ 13799127 h 13799127"/>
              <a:gd name="connsiteX3" fmla="*/ 0 w 13050981"/>
              <a:gd name="connsiteY3" fmla="*/ 13799127 h 13799127"/>
              <a:gd name="connsiteX4" fmla="*/ 0 w 13050981"/>
              <a:gd name="connsiteY4" fmla="*/ 83127 h 13799127"/>
              <a:gd name="connsiteX0" fmla="*/ 0 w 13175672"/>
              <a:gd name="connsiteY0" fmla="*/ 0 h 13812982"/>
              <a:gd name="connsiteX1" fmla="*/ 13175672 w 13175672"/>
              <a:gd name="connsiteY1" fmla="*/ 13855 h 13812982"/>
              <a:gd name="connsiteX2" fmla="*/ 9088582 w 13175672"/>
              <a:gd name="connsiteY2" fmla="*/ 13812982 h 13812982"/>
              <a:gd name="connsiteX3" fmla="*/ 124691 w 13175672"/>
              <a:gd name="connsiteY3" fmla="*/ 13812982 h 13812982"/>
              <a:gd name="connsiteX4" fmla="*/ 0 w 13175672"/>
              <a:gd name="connsiteY4" fmla="*/ 0 h 13812982"/>
              <a:gd name="connsiteX0" fmla="*/ 166254 w 13050981"/>
              <a:gd name="connsiteY0" fmla="*/ 304800 h 13799127"/>
              <a:gd name="connsiteX1" fmla="*/ 13050981 w 13050981"/>
              <a:gd name="connsiteY1" fmla="*/ 0 h 13799127"/>
              <a:gd name="connsiteX2" fmla="*/ 8963891 w 13050981"/>
              <a:gd name="connsiteY2" fmla="*/ 13799127 h 13799127"/>
              <a:gd name="connsiteX3" fmla="*/ 0 w 13050981"/>
              <a:gd name="connsiteY3" fmla="*/ 13799127 h 13799127"/>
              <a:gd name="connsiteX4" fmla="*/ 166254 w 13050981"/>
              <a:gd name="connsiteY4" fmla="*/ 304800 h 13799127"/>
              <a:gd name="connsiteX0" fmla="*/ 0 w 13064836"/>
              <a:gd name="connsiteY0" fmla="*/ 83127 h 13799127"/>
              <a:gd name="connsiteX1" fmla="*/ 13064836 w 13064836"/>
              <a:gd name="connsiteY1" fmla="*/ 0 h 13799127"/>
              <a:gd name="connsiteX2" fmla="*/ 8977746 w 13064836"/>
              <a:gd name="connsiteY2" fmla="*/ 13799127 h 13799127"/>
              <a:gd name="connsiteX3" fmla="*/ 13855 w 13064836"/>
              <a:gd name="connsiteY3" fmla="*/ 13799127 h 13799127"/>
              <a:gd name="connsiteX4" fmla="*/ 0 w 13064836"/>
              <a:gd name="connsiteY4" fmla="*/ 83127 h 13799127"/>
              <a:gd name="connsiteX0" fmla="*/ 0 w 10030691"/>
              <a:gd name="connsiteY0" fmla="*/ 0 h 13716000"/>
              <a:gd name="connsiteX1" fmla="*/ 10030691 w 10030691"/>
              <a:gd name="connsiteY1" fmla="*/ 290945 h 13716000"/>
              <a:gd name="connsiteX2" fmla="*/ 8977746 w 10030691"/>
              <a:gd name="connsiteY2" fmla="*/ 13716000 h 13716000"/>
              <a:gd name="connsiteX3" fmla="*/ 13855 w 10030691"/>
              <a:gd name="connsiteY3" fmla="*/ 13716000 h 13716000"/>
              <a:gd name="connsiteX4" fmla="*/ 0 w 10030691"/>
              <a:gd name="connsiteY4" fmla="*/ 0 h 13716000"/>
              <a:gd name="connsiteX0" fmla="*/ 0 w 10432473"/>
              <a:gd name="connsiteY0" fmla="*/ 13855 h 13729855"/>
              <a:gd name="connsiteX1" fmla="*/ 10432473 w 10432473"/>
              <a:gd name="connsiteY1" fmla="*/ 0 h 13729855"/>
              <a:gd name="connsiteX2" fmla="*/ 8977746 w 10432473"/>
              <a:gd name="connsiteY2" fmla="*/ 13729855 h 13729855"/>
              <a:gd name="connsiteX3" fmla="*/ 13855 w 10432473"/>
              <a:gd name="connsiteY3" fmla="*/ 13729855 h 13729855"/>
              <a:gd name="connsiteX4" fmla="*/ 0 w 10432473"/>
              <a:gd name="connsiteY4" fmla="*/ 13855 h 13729855"/>
              <a:gd name="connsiteX0" fmla="*/ 0 w 12898582"/>
              <a:gd name="connsiteY0" fmla="*/ 13855 h 13729855"/>
              <a:gd name="connsiteX1" fmla="*/ 12898582 w 12898582"/>
              <a:gd name="connsiteY1" fmla="*/ 0 h 13729855"/>
              <a:gd name="connsiteX2" fmla="*/ 8977746 w 12898582"/>
              <a:gd name="connsiteY2" fmla="*/ 13729855 h 13729855"/>
              <a:gd name="connsiteX3" fmla="*/ 13855 w 12898582"/>
              <a:gd name="connsiteY3" fmla="*/ 13729855 h 13729855"/>
              <a:gd name="connsiteX4" fmla="*/ 0 w 12898582"/>
              <a:gd name="connsiteY4" fmla="*/ 13855 h 13729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898582" h="13729855">
                <a:moveTo>
                  <a:pt x="0" y="13855"/>
                </a:moveTo>
                <a:lnTo>
                  <a:pt x="12898582" y="0"/>
                </a:lnTo>
                <a:lnTo>
                  <a:pt x="8977746" y="13729855"/>
                </a:lnTo>
                <a:lnTo>
                  <a:pt x="13855" y="13729855"/>
                </a:lnTo>
                <a:cubicBezTo>
                  <a:pt x="9237" y="9157855"/>
                  <a:pt x="4618" y="4585855"/>
                  <a:pt x="0" y="13855"/>
                </a:cubicBezTo>
                <a:close/>
              </a:path>
            </a:pathLst>
          </a:custGeom>
          <a:solidFill>
            <a:srgbClr val="1EBC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450"/>
          </a:p>
        </p:txBody>
      </p:sp>
      <p:sp>
        <p:nvSpPr>
          <p:cNvPr id="11" name="Vlak midden">
            <a:extLst>
              <a:ext uri="{FF2B5EF4-FFF2-40B4-BE49-F238E27FC236}">
                <a16:creationId xmlns:a16="http://schemas.microsoft.com/office/drawing/2014/main" id="{AC6236D9-0BB8-D84A-9772-73C8858B6799}"/>
              </a:ext>
            </a:extLst>
          </p:cNvPr>
          <p:cNvSpPr>
            <a:spLocks noChangeAspect="1"/>
          </p:cNvSpPr>
          <p:nvPr userDrawn="1"/>
        </p:nvSpPr>
        <p:spPr>
          <a:xfrm>
            <a:off x="3585602" y="0"/>
            <a:ext cx="3817948" cy="6858000"/>
          </a:xfrm>
          <a:prstGeom prst="parallelogram">
            <a:avLst>
              <a:gd name="adj" fmla="val 51632"/>
            </a:avLst>
          </a:prstGeom>
          <a:solidFill>
            <a:srgbClr val="84D0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450"/>
          </a:p>
        </p:txBody>
      </p:sp>
      <p:sp>
        <p:nvSpPr>
          <p:cNvPr id="14" name="Tijdelijke aanduiding afbeelding">
            <a:extLst>
              <a:ext uri="{FF2B5EF4-FFF2-40B4-BE49-F238E27FC236}">
                <a16:creationId xmlns:a16="http://schemas.microsoft.com/office/drawing/2014/main" id="{FFA1E4C9-403A-1448-8CE6-A84449037562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5418065" y="-12764"/>
            <a:ext cx="6786995" cy="6880191"/>
          </a:xfrm>
          <a:custGeom>
            <a:avLst/>
            <a:gdLst>
              <a:gd name="connsiteX0" fmla="*/ 0 w 12650788"/>
              <a:gd name="connsiteY0" fmla="*/ 0 h 13730288"/>
              <a:gd name="connsiteX1" fmla="*/ 10542281 w 12650788"/>
              <a:gd name="connsiteY1" fmla="*/ 0 h 13730288"/>
              <a:gd name="connsiteX2" fmla="*/ 12650788 w 12650788"/>
              <a:gd name="connsiteY2" fmla="*/ 2108507 h 13730288"/>
              <a:gd name="connsiteX3" fmla="*/ 12650788 w 12650788"/>
              <a:gd name="connsiteY3" fmla="*/ 13730288 h 13730288"/>
              <a:gd name="connsiteX4" fmla="*/ 0 w 12650788"/>
              <a:gd name="connsiteY4" fmla="*/ 13730288 h 13730288"/>
              <a:gd name="connsiteX5" fmla="*/ 0 w 12650788"/>
              <a:gd name="connsiteY5" fmla="*/ 0 h 13730288"/>
              <a:gd name="connsiteX0" fmla="*/ 3048000 w 12650788"/>
              <a:gd name="connsiteY0" fmla="*/ 0 h 13730288"/>
              <a:gd name="connsiteX1" fmla="*/ 10542281 w 12650788"/>
              <a:gd name="connsiteY1" fmla="*/ 0 h 13730288"/>
              <a:gd name="connsiteX2" fmla="*/ 12650788 w 12650788"/>
              <a:gd name="connsiteY2" fmla="*/ 2108507 h 13730288"/>
              <a:gd name="connsiteX3" fmla="*/ 12650788 w 12650788"/>
              <a:gd name="connsiteY3" fmla="*/ 13730288 h 13730288"/>
              <a:gd name="connsiteX4" fmla="*/ 0 w 12650788"/>
              <a:gd name="connsiteY4" fmla="*/ 13730288 h 13730288"/>
              <a:gd name="connsiteX5" fmla="*/ 3048000 w 12650788"/>
              <a:gd name="connsiteY5" fmla="*/ 0 h 13730288"/>
              <a:gd name="connsiteX0" fmla="*/ 3906982 w 13509770"/>
              <a:gd name="connsiteY0" fmla="*/ 0 h 13730288"/>
              <a:gd name="connsiteX1" fmla="*/ 11401263 w 13509770"/>
              <a:gd name="connsiteY1" fmla="*/ 0 h 13730288"/>
              <a:gd name="connsiteX2" fmla="*/ 13509770 w 13509770"/>
              <a:gd name="connsiteY2" fmla="*/ 2108507 h 13730288"/>
              <a:gd name="connsiteX3" fmla="*/ 13509770 w 13509770"/>
              <a:gd name="connsiteY3" fmla="*/ 13730288 h 13730288"/>
              <a:gd name="connsiteX4" fmla="*/ 0 w 13509770"/>
              <a:gd name="connsiteY4" fmla="*/ 13702579 h 13730288"/>
              <a:gd name="connsiteX5" fmla="*/ 3906982 w 13509770"/>
              <a:gd name="connsiteY5" fmla="*/ 0 h 13730288"/>
              <a:gd name="connsiteX0" fmla="*/ 3893128 w 13495916"/>
              <a:gd name="connsiteY0" fmla="*/ 0 h 13730288"/>
              <a:gd name="connsiteX1" fmla="*/ 11387409 w 13495916"/>
              <a:gd name="connsiteY1" fmla="*/ 0 h 13730288"/>
              <a:gd name="connsiteX2" fmla="*/ 13495916 w 13495916"/>
              <a:gd name="connsiteY2" fmla="*/ 2108507 h 13730288"/>
              <a:gd name="connsiteX3" fmla="*/ 13495916 w 13495916"/>
              <a:gd name="connsiteY3" fmla="*/ 13730288 h 13730288"/>
              <a:gd name="connsiteX4" fmla="*/ 0 w 13495916"/>
              <a:gd name="connsiteY4" fmla="*/ 13730288 h 13730288"/>
              <a:gd name="connsiteX5" fmla="*/ 3893128 w 13495916"/>
              <a:gd name="connsiteY5" fmla="*/ 0 h 13730288"/>
              <a:gd name="connsiteX0" fmla="*/ 3893128 w 13509771"/>
              <a:gd name="connsiteY0" fmla="*/ 11239 h 13741527"/>
              <a:gd name="connsiteX1" fmla="*/ 11387409 w 13509771"/>
              <a:gd name="connsiteY1" fmla="*/ 11239 h 13741527"/>
              <a:gd name="connsiteX2" fmla="*/ 13509771 w 13509771"/>
              <a:gd name="connsiteY2" fmla="*/ 0 h 13741527"/>
              <a:gd name="connsiteX3" fmla="*/ 13495916 w 13509771"/>
              <a:gd name="connsiteY3" fmla="*/ 13741527 h 13741527"/>
              <a:gd name="connsiteX4" fmla="*/ 0 w 13509771"/>
              <a:gd name="connsiteY4" fmla="*/ 13741527 h 13741527"/>
              <a:gd name="connsiteX5" fmla="*/ 3893128 w 13509771"/>
              <a:gd name="connsiteY5" fmla="*/ 11239 h 13741527"/>
              <a:gd name="connsiteX0" fmla="*/ 3893128 w 13509771"/>
              <a:gd name="connsiteY0" fmla="*/ 11239 h 13741527"/>
              <a:gd name="connsiteX1" fmla="*/ 13509771 w 13509771"/>
              <a:gd name="connsiteY1" fmla="*/ 0 h 13741527"/>
              <a:gd name="connsiteX2" fmla="*/ 13495916 w 13509771"/>
              <a:gd name="connsiteY2" fmla="*/ 13741527 h 13741527"/>
              <a:gd name="connsiteX3" fmla="*/ 0 w 13509771"/>
              <a:gd name="connsiteY3" fmla="*/ 13741527 h 13741527"/>
              <a:gd name="connsiteX4" fmla="*/ 3893128 w 13509771"/>
              <a:gd name="connsiteY4" fmla="*/ 11239 h 13741527"/>
              <a:gd name="connsiteX0" fmla="*/ 3921408 w 13538051"/>
              <a:gd name="connsiteY0" fmla="*/ 11239 h 13750954"/>
              <a:gd name="connsiteX1" fmla="*/ 13538051 w 13538051"/>
              <a:gd name="connsiteY1" fmla="*/ 0 h 13750954"/>
              <a:gd name="connsiteX2" fmla="*/ 13524196 w 13538051"/>
              <a:gd name="connsiteY2" fmla="*/ 13741527 h 13750954"/>
              <a:gd name="connsiteX3" fmla="*/ 0 w 13538051"/>
              <a:gd name="connsiteY3" fmla="*/ 13750954 h 13750954"/>
              <a:gd name="connsiteX4" fmla="*/ 3921408 w 13538051"/>
              <a:gd name="connsiteY4" fmla="*/ 11239 h 13750954"/>
              <a:gd name="connsiteX0" fmla="*/ 3959115 w 13575758"/>
              <a:gd name="connsiteY0" fmla="*/ 11239 h 13760381"/>
              <a:gd name="connsiteX1" fmla="*/ 13575758 w 13575758"/>
              <a:gd name="connsiteY1" fmla="*/ 0 h 13760381"/>
              <a:gd name="connsiteX2" fmla="*/ 13561903 w 13575758"/>
              <a:gd name="connsiteY2" fmla="*/ 13741527 h 13760381"/>
              <a:gd name="connsiteX3" fmla="*/ 0 w 13575758"/>
              <a:gd name="connsiteY3" fmla="*/ 13760381 h 13760381"/>
              <a:gd name="connsiteX4" fmla="*/ 3959115 w 13575758"/>
              <a:gd name="connsiteY4" fmla="*/ 11239 h 13760381"/>
              <a:gd name="connsiteX0" fmla="*/ 3949688 w 13575758"/>
              <a:gd name="connsiteY0" fmla="*/ 1812 h 13760381"/>
              <a:gd name="connsiteX1" fmla="*/ 13575758 w 13575758"/>
              <a:gd name="connsiteY1" fmla="*/ 0 h 13760381"/>
              <a:gd name="connsiteX2" fmla="*/ 13561903 w 13575758"/>
              <a:gd name="connsiteY2" fmla="*/ 13741527 h 13760381"/>
              <a:gd name="connsiteX3" fmla="*/ 0 w 13575758"/>
              <a:gd name="connsiteY3" fmla="*/ 13760381 h 13760381"/>
              <a:gd name="connsiteX4" fmla="*/ 3949688 w 13575758"/>
              <a:gd name="connsiteY4" fmla="*/ 1812 h 13760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575758" h="13760381">
                <a:moveTo>
                  <a:pt x="3949688" y="1812"/>
                </a:moveTo>
                <a:lnTo>
                  <a:pt x="13575758" y="0"/>
                </a:lnTo>
                <a:cubicBezTo>
                  <a:pt x="13571140" y="4580509"/>
                  <a:pt x="13566521" y="9161018"/>
                  <a:pt x="13561903" y="13741527"/>
                </a:cubicBezTo>
                <a:lnTo>
                  <a:pt x="0" y="13760381"/>
                </a:lnTo>
                <a:lnTo>
                  <a:pt x="3949688" y="1812"/>
                </a:lnTo>
                <a:close/>
              </a:path>
            </a:pathLst>
          </a:custGeom>
          <a:noFill/>
        </p:spPr>
        <p:txBody>
          <a:bodyPr anchor="ctr"/>
          <a:lstStyle>
            <a:lvl1pPr algn="ctr">
              <a:defRPr/>
            </a:lvl1pPr>
          </a:lstStyle>
          <a:p>
            <a:r>
              <a:rPr lang="nl-NL"/>
              <a:t>Klik op het pictogram als u een afbeelding wilt toevoegen</a:t>
            </a:r>
          </a:p>
        </p:txBody>
      </p:sp>
      <p:pic>
        <p:nvPicPr>
          <p:cNvPr id="8" name="Logo WH zwart">
            <a:extLst>
              <a:ext uri="{FF2B5EF4-FFF2-40B4-BE49-F238E27FC236}">
                <a16:creationId xmlns:a16="http://schemas.microsoft.com/office/drawing/2014/main" id="{236939C0-D5A8-5E47-AFE8-C7E4B66FE45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5145" y="381001"/>
            <a:ext cx="1926829" cy="1234965"/>
          </a:xfrm>
          <a:prstGeom prst="rect">
            <a:avLst/>
          </a:prstGeom>
        </p:spPr>
      </p:pic>
      <p:sp>
        <p:nvSpPr>
          <p:cNvPr id="3" name="Subtitel"/>
          <p:cNvSpPr>
            <a:spLocks noGrp="1"/>
          </p:cNvSpPr>
          <p:nvPr>
            <p:ph type="subTitle" idx="1"/>
          </p:nvPr>
        </p:nvSpPr>
        <p:spPr>
          <a:xfrm>
            <a:off x="601499" y="4801164"/>
            <a:ext cx="4270654" cy="777667"/>
          </a:xfrm>
        </p:spPr>
        <p:txBody>
          <a:bodyPr/>
          <a:lstStyle>
            <a:lvl1pPr marL="0" indent="0" algn="l">
              <a:buNone/>
              <a:defRPr sz="2400" b="1" i="0" u="sng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109" indent="0" algn="ctr">
              <a:buNone/>
              <a:defRPr sz="2000"/>
            </a:lvl2pPr>
            <a:lvl3pPr marL="914217" indent="0" algn="ctr">
              <a:buNone/>
              <a:defRPr sz="1800"/>
            </a:lvl3pPr>
            <a:lvl4pPr marL="1371326" indent="0" algn="ctr">
              <a:buNone/>
              <a:defRPr sz="1600"/>
            </a:lvl4pPr>
            <a:lvl5pPr marL="1828434" indent="0" algn="ctr">
              <a:buNone/>
              <a:defRPr sz="1600"/>
            </a:lvl5pPr>
            <a:lvl6pPr marL="2285543" indent="0" algn="ctr">
              <a:buNone/>
              <a:defRPr sz="1600"/>
            </a:lvl6pPr>
            <a:lvl7pPr marL="2742651" indent="0" algn="ctr">
              <a:buNone/>
              <a:defRPr sz="1600"/>
            </a:lvl7pPr>
            <a:lvl8pPr marL="3199760" indent="0" algn="ctr">
              <a:buNone/>
              <a:defRPr sz="1600"/>
            </a:lvl8pPr>
            <a:lvl9pPr marL="3656868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en-US"/>
          </a:p>
        </p:txBody>
      </p:sp>
      <p:sp>
        <p:nvSpPr>
          <p:cNvPr id="2" name="Titel"/>
          <p:cNvSpPr>
            <a:spLocks noGrp="1"/>
          </p:cNvSpPr>
          <p:nvPr>
            <p:ph type="ctrTitle" hasCustomPrompt="1"/>
          </p:nvPr>
        </p:nvSpPr>
        <p:spPr>
          <a:xfrm>
            <a:off x="601499" y="2338324"/>
            <a:ext cx="4667644" cy="2153653"/>
          </a:xfrm>
        </p:spPr>
        <p:txBody>
          <a:bodyPr anchor="t">
            <a:noAutofit/>
          </a:bodyPr>
          <a:lstStyle>
            <a:lvl1pPr algn="l">
              <a:lnSpc>
                <a:spcPts val="5499"/>
              </a:lnSpc>
              <a:defRPr sz="4799" b="1" i="0">
                <a:latin typeface="Roboto Black" panose="02000000000000000000" pitchFamily="2" charset="0"/>
                <a:ea typeface="Roboto Black" panose="02000000000000000000" pitchFamily="2" charset="0"/>
              </a:defRPr>
            </a:lvl1pPr>
          </a:lstStyle>
          <a:p>
            <a:r>
              <a:rPr lang="nl-NL"/>
              <a:t>Klik om stijl van de titel te bewerken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2294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dia-2koloms-ROZ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Vlak schuine baan lichte tint">
            <a:extLst>
              <a:ext uri="{FF2B5EF4-FFF2-40B4-BE49-F238E27FC236}">
                <a16:creationId xmlns:a16="http://schemas.microsoft.com/office/drawing/2014/main" id="{EF00CBBE-1E1D-A749-B840-5F38DFD49F61}"/>
              </a:ext>
            </a:extLst>
          </p:cNvPr>
          <p:cNvSpPr>
            <a:spLocks noChangeAspect="1"/>
          </p:cNvSpPr>
          <p:nvPr userDrawn="1"/>
        </p:nvSpPr>
        <p:spPr>
          <a:xfrm flipH="1">
            <a:off x="11057729" y="2898199"/>
            <a:ext cx="1134271" cy="3959802"/>
          </a:xfrm>
          <a:prstGeom prst="rtTriangle">
            <a:avLst/>
          </a:prstGeom>
          <a:solidFill>
            <a:srgbClr val="F28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450"/>
          </a:p>
        </p:txBody>
      </p:sp>
      <p:sp>
        <p:nvSpPr>
          <p:cNvPr id="13" name="Vlak schuine baan midden tint">
            <a:extLst>
              <a:ext uri="{FF2B5EF4-FFF2-40B4-BE49-F238E27FC236}">
                <a16:creationId xmlns:a16="http://schemas.microsoft.com/office/drawing/2014/main" id="{9A4B76DF-C00B-864C-A857-F6E6E51518C9}"/>
              </a:ext>
            </a:extLst>
          </p:cNvPr>
          <p:cNvSpPr>
            <a:spLocks noChangeAspect="1"/>
          </p:cNvSpPr>
          <p:nvPr userDrawn="1"/>
        </p:nvSpPr>
        <p:spPr>
          <a:xfrm flipH="1">
            <a:off x="11547443" y="4595247"/>
            <a:ext cx="648158" cy="2262753"/>
          </a:xfrm>
          <a:prstGeom prst="rtTriangle">
            <a:avLst/>
          </a:prstGeom>
          <a:solidFill>
            <a:srgbClr val="F166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450"/>
          </a:p>
        </p:txBody>
      </p:sp>
      <p:pic>
        <p:nvPicPr>
          <p:cNvPr id="18" name="Logo-W-rond-geelwit">
            <a:extLst>
              <a:ext uri="{FF2B5EF4-FFF2-40B4-BE49-F238E27FC236}">
                <a16:creationId xmlns:a16="http://schemas.microsoft.com/office/drawing/2014/main" id="{3914B618-E6BD-F149-8FD0-570EE1C7989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8251" y="6316617"/>
            <a:ext cx="444535" cy="444593"/>
          </a:xfrm>
          <a:prstGeom prst="rect">
            <a:avLst/>
          </a:prstGeom>
        </p:spPr>
      </p:pic>
      <p:sp>
        <p:nvSpPr>
          <p:cNvPr id="5" name="Voettekst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numm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61A81-E545-3C41-97A5-08DA8ED0F4C4}" type="slidenum">
              <a:rPr lang="nl-NL" smtClean="0"/>
              <a:t>‹#›</a:t>
            </a:fld>
            <a:endParaRPr lang="nl-NL"/>
          </a:p>
        </p:txBody>
      </p:sp>
      <p:sp>
        <p:nvSpPr>
          <p:cNvPr id="10" name="Inhoud 2">
            <a:extLst>
              <a:ext uri="{FF2B5EF4-FFF2-40B4-BE49-F238E27FC236}">
                <a16:creationId xmlns:a16="http://schemas.microsoft.com/office/drawing/2014/main" id="{DCF58E73-AC61-3948-8593-897AA801EB7E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095999" y="1915702"/>
            <a:ext cx="5021657" cy="4217303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3" name="Inhoud 1"/>
          <p:cNvSpPr>
            <a:spLocks noGrp="1"/>
          </p:cNvSpPr>
          <p:nvPr>
            <p:ph idx="1"/>
          </p:nvPr>
        </p:nvSpPr>
        <p:spPr>
          <a:xfrm>
            <a:off x="614946" y="1915702"/>
            <a:ext cx="5021656" cy="4217303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16" name="Titel">
            <a:extLst>
              <a:ext uri="{FF2B5EF4-FFF2-40B4-BE49-F238E27FC236}">
                <a16:creationId xmlns:a16="http://schemas.microsoft.com/office/drawing/2014/main" id="{A6E3C1C0-BE16-A041-BFF1-581A9C25E1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3684" y="1247903"/>
            <a:ext cx="10523973" cy="61829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nl-NL"/>
              <a:t>Klik om stijl van de titel te bewerken</a:t>
            </a:r>
            <a:endParaRPr lang="en-US"/>
          </a:p>
        </p:txBody>
      </p:sp>
      <p:sp>
        <p:nvSpPr>
          <p:cNvPr id="15" name="Bovenkop">
            <a:extLst>
              <a:ext uri="{FF2B5EF4-FFF2-40B4-BE49-F238E27FC236}">
                <a16:creationId xmlns:a16="http://schemas.microsoft.com/office/drawing/2014/main" id="{E22281ED-6E2C-E14A-8AC4-9866DA42B6C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4464" y="724995"/>
            <a:ext cx="10513193" cy="473402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699" b="0" i="0" u="sng">
                <a:latin typeface="Roboto Medium" panose="02000000000000000000" pitchFamily="2" charset="0"/>
                <a:ea typeface="Roboto Medium" panose="02000000000000000000" pitchFamily="2" charset="0"/>
              </a:defRPr>
            </a:lvl1pPr>
          </a:lstStyle>
          <a:p>
            <a:pPr lvl="0"/>
            <a:r>
              <a:rPr lang="nl-NL" err="1"/>
              <a:t>Placeholder</a:t>
            </a:r>
            <a:r>
              <a:rPr lang="nl-NL"/>
              <a:t> bovenkop</a:t>
            </a:r>
          </a:p>
        </p:txBody>
      </p:sp>
    </p:spTree>
    <p:extLst>
      <p:ext uri="{BB962C8B-B14F-4D97-AF65-F5344CB8AC3E}">
        <p14:creationId xmlns:p14="http://schemas.microsoft.com/office/powerpoint/2010/main" val="379017371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elddia-GE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Vlak schuine baan lichte tint">
            <a:extLst>
              <a:ext uri="{FF2B5EF4-FFF2-40B4-BE49-F238E27FC236}">
                <a16:creationId xmlns:a16="http://schemas.microsoft.com/office/drawing/2014/main" id="{4BBEF99B-6617-E345-B21A-06C41B4770A1}"/>
              </a:ext>
            </a:extLst>
          </p:cNvPr>
          <p:cNvSpPr>
            <a:spLocks noChangeAspect="1"/>
          </p:cNvSpPr>
          <p:nvPr userDrawn="1"/>
        </p:nvSpPr>
        <p:spPr>
          <a:xfrm rot="10800000" flipH="1">
            <a:off x="0" y="-12763"/>
            <a:ext cx="1731902" cy="6046165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450"/>
          </a:p>
        </p:txBody>
      </p:sp>
      <p:sp>
        <p:nvSpPr>
          <p:cNvPr id="12" name="Vlak schuine baan midden tint">
            <a:extLst>
              <a:ext uri="{FF2B5EF4-FFF2-40B4-BE49-F238E27FC236}">
                <a16:creationId xmlns:a16="http://schemas.microsoft.com/office/drawing/2014/main" id="{D46EC306-2C88-DA47-A03E-282D90B11D6A}"/>
              </a:ext>
            </a:extLst>
          </p:cNvPr>
          <p:cNvSpPr>
            <a:spLocks noChangeAspect="1"/>
          </p:cNvSpPr>
          <p:nvPr userDrawn="1"/>
        </p:nvSpPr>
        <p:spPr>
          <a:xfrm flipH="1">
            <a:off x="10218148" y="-32823"/>
            <a:ext cx="1973852" cy="6890823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450"/>
          </a:p>
        </p:txBody>
      </p:sp>
      <p:sp>
        <p:nvSpPr>
          <p:cNvPr id="13" name="Vlak schuine baan donkere tint">
            <a:extLst>
              <a:ext uri="{FF2B5EF4-FFF2-40B4-BE49-F238E27FC236}">
                <a16:creationId xmlns:a16="http://schemas.microsoft.com/office/drawing/2014/main" id="{97CC70D8-45D2-4643-9521-4E8A3B2B439F}"/>
              </a:ext>
            </a:extLst>
          </p:cNvPr>
          <p:cNvSpPr>
            <a:spLocks noChangeAspect="1"/>
          </p:cNvSpPr>
          <p:nvPr userDrawn="1"/>
        </p:nvSpPr>
        <p:spPr>
          <a:xfrm flipH="1">
            <a:off x="11268171" y="3620299"/>
            <a:ext cx="927429" cy="3237701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450"/>
          </a:p>
        </p:txBody>
      </p:sp>
      <p:pic>
        <p:nvPicPr>
          <p:cNvPr id="10" name="Logo W rond witgeel">
            <a:extLst>
              <a:ext uri="{FF2B5EF4-FFF2-40B4-BE49-F238E27FC236}">
                <a16:creationId xmlns:a16="http://schemas.microsoft.com/office/drawing/2014/main" id="{6985607C-74B6-9341-A629-EF93B0104D4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038969" y="6316617"/>
            <a:ext cx="444535" cy="444593"/>
          </a:xfrm>
          <a:prstGeom prst="rect">
            <a:avLst/>
          </a:prstGeom>
        </p:spPr>
      </p:pic>
      <p:sp>
        <p:nvSpPr>
          <p:cNvPr id="11" name="Tijdelijke aanduiding afbeelding">
            <a:extLst>
              <a:ext uri="{FF2B5EF4-FFF2-40B4-BE49-F238E27FC236}">
                <a16:creationId xmlns:a16="http://schemas.microsoft.com/office/drawing/2014/main" id="{F22425E0-A088-334C-AE2D-918E836CAD4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24407" y="-12763"/>
            <a:ext cx="12219525" cy="6890823"/>
          </a:xfrm>
          <a:custGeom>
            <a:avLst/>
            <a:gdLst>
              <a:gd name="connsiteX0" fmla="*/ 0 w 12650788"/>
              <a:gd name="connsiteY0" fmla="*/ 0 h 13730288"/>
              <a:gd name="connsiteX1" fmla="*/ 10542281 w 12650788"/>
              <a:gd name="connsiteY1" fmla="*/ 0 h 13730288"/>
              <a:gd name="connsiteX2" fmla="*/ 12650788 w 12650788"/>
              <a:gd name="connsiteY2" fmla="*/ 2108507 h 13730288"/>
              <a:gd name="connsiteX3" fmla="*/ 12650788 w 12650788"/>
              <a:gd name="connsiteY3" fmla="*/ 13730288 h 13730288"/>
              <a:gd name="connsiteX4" fmla="*/ 0 w 12650788"/>
              <a:gd name="connsiteY4" fmla="*/ 13730288 h 13730288"/>
              <a:gd name="connsiteX5" fmla="*/ 0 w 12650788"/>
              <a:gd name="connsiteY5" fmla="*/ 0 h 13730288"/>
              <a:gd name="connsiteX0" fmla="*/ 3048000 w 12650788"/>
              <a:gd name="connsiteY0" fmla="*/ 0 h 13730288"/>
              <a:gd name="connsiteX1" fmla="*/ 10542281 w 12650788"/>
              <a:gd name="connsiteY1" fmla="*/ 0 h 13730288"/>
              <a:gd name="connsiteX2" fmla="*/ 12650788 w 12650788"/>
              <a:gd name="connsiteY2" fmla="*/ 2108507 h 13730288"/>
              <a:gd name="connsiteX3" fmla="*/ 12650788 w 12650788"/>
              <a:gd name="connsiteY3" fmla="*/ 13730288 h 13730288"/>
              <a:gd name="connsiteX4" fmla="*/ 0 w 12650788"/>
              <a:gd name="connsiteY4" fmla="*/ 13730288 h 13730288"/>
              <a:gd name="connsiteX5" fmla="*/ 3048000 w 12650788"/>
              <a:gd name="connsiteY5" fmla="*/ 0 h 13730288"/>
              <a:gd name="connsiteX0" fmla="*/ 3906982 w 13509770"/>
              <a:gd name="connsiteY0" fmla="*/ 0 h 13730288"/>
              <a:gd name="connsiteX1" fmla="*/ 11401263 w 13509770"/>
              <a:gd name="connsiteY1" fmla="*/ 0 h 13730288"/>
              <a:gd name="connsiteX2" fmla="*/ 13509770 w 13509770"/>
              <a:gd name="connsiteY2" fmla="*/ 2108507 h 13730288"/>
              <a:gd name="connsiteX3" fmla="*/ 13509770 w 13509770"/>
              <a:gd name="connsiteY3" fmla="*/ 13730288 h 13730288"/>
              <a:gd name="connsiteX4" fmla="*/ 0 w 13509770"/>
              <a:gd name="connsiteY4" fmla="*/ 13702579 h 13730288"/>
              <a:gd name="connsiteX5" fmla="*/ 3906982 w 13509770"/>
              <a:gd name="connsiteY5" fmla="*/ 0 h 13730288"/>
              <a:gd name="connsiteX0" fmla="*/ 3893128 w 13495916"/>
              <a:gd name="connsiteY0" fmla="*/ 0 h 13730288"/>
              <a:gd name="connsiteX1" fmla="*/ 11387409 w 13495916"/>
              <a:gd name="connsiteY1" fmla="*/ 0 h 13730288"/>
              <a:gd name="connsiteX2" fmla="*/ 13495916 w 13495916"/>
              <a:gd name="connsiteY2" fmla="*/ 2108507 h 13730288"/>
              <a:gd name="connsiteX3" fmla="*/ 13495916 w 13495916"/>
              <a:gd name="connsiteY3" fmla="*/ 13730288 h 13730288"/>
              <a:gd name="connsiteX4" fmla="*/ 0 w 13495916"/>
              <a:gd name="connsiteY4" fmla="*/ 13730288 h 13730288"/>
              <a:gd name="connsiteX5" fmla="*/ 3893128 w 13495916"/>
              <a:gd name="connsiteY5" fmla="*/ 0 h 13730288"/>
              <a:gd name="connsiteX0" fmla="*/ 3893128 w 13509771"/>
              <a:gd name="connsiteY0" fmla="*/ 11239 h 13741527"/>
              <a:gd name="connsiteX1" fmla="*/ 11387409 w 13509771"/>
              <a:gd name="connsiteY1" fmla="*/ 11239 h 13741527"/>
              <a:gd name="connsiteX2" fmla="*/ 13509771 w 13509771"/>
              <a:gd name="connsiteY2" fmla="*/ 0 h 13741527"/>
              <a:gd name="connsiteX3" fmla="*/ 13495916 w 13509771"/>
              <a:gd name="connsiteY3" fmla="*/ 13741527 h 13741527"/>
              <a:gd name="connsiteX4" fmla="*/ 0 w 13509771"/>
              <a:gd name="connsiteY4" fmla="*/ 13741527 h 13741527"/>
              <a:gd name="connsiteX5" fmla="*/ 3893128 w 13509771"/>
              <a:gd name="connsiteY5" fmla="*/ 11239 h 13741527"/>
              <a:gd name="connsiteX0" fmla="*/ 3893128 w 13509771"/>
              <a:gd name="connsiteY0" fmla="*/ 11239 h 13741527"/>
              <a:gd name="connsiteX1" fmla="*/ 13509771 w 13509771"/>
              <a:gd name="connsiteY1" fmla="*/ 0 h 13741527"/>
              <a:gd name="connsiteX2" fmla="*/ 13495916 w 13509771"/>
              <a:gd name="connsiteY2" fmla="*/ 13741527 h 13741527"/>
              <a:gd name="connsiteX3" fmla="*/ 0 w 13509771"/>
              <a:gd name="connsiteY3" fmla="*/ 13741527 h 13741527"/>
              <a:gd name="connsiteX4" fmla="*/ 3893128 w 13509771"/>
              <a:gd name="connsiteY4" fmla="*/ 11239 h 13741527"/>
              <a:gd name="connsiteX0" fmla="*/ 3921408 w 13538051"/>
              <a:gd name="connsiteY0" fmla="*/ 11239 h 13750954"/>
              <a:gd name="connsiteX1" fmla="*/ 13538051 w 13538051"/>
              <a:gd name="connsiteY1" fmla="*/ 0 h 13750954"/>
              <a:gd name="connsiteX2" fmla="*/ 13524196 w 13538051"/>
              <a:gd name="connsiteY2" fmla="*/ 13741527 h 13750954"/>
              <a:gd name="connsiteX3" fmla="*/ 0 w 13538051"/>
              <a:gd name="connsiteY3" fmla="*/ 13750954 h 13750954"/>
              <a:gd name="connsiteX4" fmla="*/ 3921408 w 13538051"/>
              <a:gd name="connsiteY4" fmla="*/ 11239 h 13750954"/>
              <a:gd name="connsiteX0" fmla="*/ 3959115 w 13575758"/>
              <a:gd name="connsiteY0" fmla="*/ 11239 h 13760381"/>
              <a:gd name="connsiteX1" fmla="*/ 13575758 w 13575758"/>
              <a:gd name="connsiteY1" fmla="*/ 0 h 13760381"/>
              <a:gd name="connsiteX2" fmla="*/ 13561903 w 13575758"/>
              <a:gd name="connsiteY2" fmla="*/ 13741527 h 13760381"/>
              <a:gd name="connsiteX3" fmla="*/ 0 w 13575758"/>
              <a:gd name="connsiteY3" fmla="*/ 13760381 h 13760381"/>
              <a:gd name="connsiteX4" fmla="*/ 3959115 w 13575758"/>
              <a:gd name="connsiteY4" fmla="*/ 11239 h 13760381"/>
              <a:gd name="connsiteX0" fmla="*/ 3949688 w 13575758"/>
              <a:gd name="connsiteY0" fmla="*/ 1812 h 13760381"/>
              <a:gd name="connsiteX1" fmla="*/ 13575758 w 13575758"/>
              <a:gd name="connsiteY1" fmla="*/ 0 h 13760381"/>
              <a:gd name="connsiteX2" fmla="*/ 13561903 w 13575758"/>
              <a:gd name="connsiteY2" fmla="*/ 13741527 h 13760381"/>
              <a:gd name="connsiteX3" fmla="*/ 0 w 13575758"/>
              <a:gd name="connsiteY3" fmla="*/ 13760381 h 13760381"/>
              <a:gd name="connsiteX4" fmla="*/ 3949688 w 13575758"/>
              <a:gd name="connsiteY4" fmla="*/ 1812 h 13760381"/>
              <a:gd name="connsiteX0" fmla="*/ 3949688 w 25271572"/>
              <a:gd name="connsiteY0" fmla="*/ 1812 h 13760381"/>
              <a:gd name="connsiteX1" fmla="*/ 25271572 w 25271572"/>
              <a:gd name="connsiteY1" fmla="*/ 0 h 13760381"/>
              <a:gd name="connsiteX2" fmla="*/ 13561903 w 25271572"/>
              <a:gd name="connsiteY2" fmla="*/ 13741527 h 13760381"/>
              <a:gd name="connsiteX3" fmla="*/ 0 w 25271572"/>
              <a:gd name="connsiteY3" fmla="*/ 13760381 h 13760381"/>
              <a:gd name="connsiteX4" fmla="*/ 3949688 w 25271572"/>
              <a:gd name="connsiteY4" fmla="*/ 1812 h 13760381"/>
              <a:gd name="connsiteX0" fmla="*/ 3949688 w 25271572"/>
              <a:gd name="connsiteY0" fmla="*/ 1812 h 13760381"/>
              <a:gd name="connsiteX1" fmla="*/ 25271572 w 25271572"/>
              <a:gd name="connsiteY1" fmla="*/ 0 h 13760381"/>
              <a:gd name="connsiteX2" fmla="*/ 13561903 w 25271572"/>
              <a:gd name="connsiteY2" fmla="*/ 13741527 h 13760381"/>
              <a:gd name="connsiteX3" fmla="*/ 0 w 25271572"/>
              <a:gd name="connsiteY3" fmla="*/ 13760381 h 13760381"/>
              <a:gd name="connsiteX4" fmla="*/ 3949688 w 25271572"/>
              <a:gd name="connsiteY4" fmla="*/ 1812 h 13760381"/>
              <a:gd name="connsiteX0" fmla="*/ 3949688 w 25271572"/>
              <a:gd name="connsiteY0" fmla="*/ 1812 h 13762792"/>
              <a:gd name="connsiteX1" fmla="*/ 25271572 w 25271572"/>
              <a:gd name="connsiteY1" fmla="*/ 0 h 13762792"/>
              <a:gd name="connsiteX2" fmla="*/ 21323671 w 25271572"/>
              <a:gd name="connsiteY2" fmla="*/ 13762792 h 13762792"/>
              <a:gd name="connsiteX3" fmla="*/ 0 w 25271572"/>
              <a:gd name="connsiteY3" fmla="*/ 13760381 h 13762792"/>
              <a:gd name="connsiteX4" fmla="*/ 3949688 w 25271572"/>
              <a:gd name="connsiteY4" fmla="*/ 1812 h 13762792"/>
              <a:gd name="connsiteX0" fmla="*/ 3949688 w 25271572"/>
              <a:gd name="connsiteY0" fmla="*/ 1812 h 13762792"/>
              <a:gd name="connsiteX1" fmla="*/ 25271572 w 25271572"/>
              <a:gd name="connsiteY1" fmla="*/ 0 h 13762792"/>
              <a:gd name="connsiteX2" fmla="*/ 21323671 w 25271572"/>
              <a:gd name="connsiteY2" fmla="*/ 13762792 h 13762792"/>
              <a:gd name="connsiteX3" fmla="*/ 0 w 25271572"/>
              <a:gd name="connsiteY3" fmla="*/ 13760381 h 13762792"/>
              <a:gd name="connsiteX4" fmla="*/ 3949688 w 25271572"/>
              <a:gd name="connsiteY4" fmla="*/ 1812 h 13762792"/>
              <a:gd name="connsiteX0" fmla="*/ 3949688 w 25271572"/>
              <a:gd name="connsiteY0" fmla="*/ 1812 h 13762792"/>
              <a:gd name="connsiteX1" fmla="*/ 25271572 w 25271572"/>
              <a:gd name="connsiteY1" fmla="*/ 0 h 13762792"/>
              <a:gd name="connsiteX2" fmla="*/ 21323671 w 25271572"/>
              <a:gd name="connsiteY2" fmla="*/ 13762792 h 13762792"/>
              <a:gd name="connsiteX3" fmla="*/ 0 w 25271572"/>
              <a:gd name="connsiteY3" fmla="*/ 13760381 h 13762792"/>
              <a:gd name="connsiteX4" fmla="*/ 644244 w 25271572"/>
              <a:gd name="connsiteY4" fmla="*/ 11466159 h 13762792"/>
              <a:gd name="connsiteX5" fmla="*/ 3949688 w 25271572"/>
              <a:gd name="connsiteY5" fmla="*/ 1812 h 13762792"/>
              <a:gd name="connsiteX0" fmla="*/ 3305444 w 24627328"/>
              <a:gd name="connsiteY0" fmla="*/ 1812 h 13762792"/>
              <a:gd name="connsiteX1" fmla="*/ 24627328 w 24627328"/>
              <a:gd name="connsiteY1" fmla="*/ 0 h 13762792"/>
              <a:gd name="connsiteX2" fmla="*/ 20679427 w 24627328"/>
              <a:gd name="connsiteY2" fmla="*/ 13762792 h 13762792"/>
              <a:gd name="connsiteX3" fmla="*/ 1014435 w 24627328"/>
              <a:gd name="connsiteY3" fmla="*/ 13611525 h 13762792"/>
              <a:gd name="connsiteX4" fmla="*/ 0 w 24627328"/>
              <a:gd name="connsiteY4" fmla="*/ 11466159 h 13762792"/>
              <a:gd name="connsiteX5" fmla="*/ 3305444 w 24627328"/>
              <a:gd name="connsiteY5" fmla="*/ 1812 h 13762792"/>
              <a:gd name="connsiteX0" fmla="*/ 3305444 w 24627328"/>
              <a:gd name="connsiteY0" fmla="*/ 1812 h 13781646"/>
              <a:gd name="connsiteX1" fmla="*/ 24627328 w 24627328"/>
              <a:gd name="connsiteY1" fmla="*/ 0 h 13781646"/>
              <a:gd name="connsiteX2" fmla="*/ 20679427 w 24627328"/>
              <a:gd name="connsiteY2" fmla="*/ 13762792 h 13781646"/>
              <a:gd name="connsiteX3" fmla="*/ 185096 w 24627328"/>
              <a:gd name="connsiteY3" fmla="*/ 13781646 h 13781646"/>
              <a:gd name="connsiteX4" fmla="*/ 0 w 24627328"/>
              <a:gd name="connsiteY4" fmla="*/ 11466159 h 13781646"/>
              <a:gd name="connsiteX5" fmla="*/ 3305444 w 24627328"/>
              <a:gd name="connsiteY5" fmla="*/ 1812 h 13781646"/>
              <a:gd name="connsiteX0" fmla="*/ 3120348 w 24442232"/>
              <a:gd name="connsiteY0" fmla="*/ 1812 h 13781646"/>
              <a:gd name="connsiteX1" fmla="*/ 24442232 w 24442232"/>
              <a:gd name="connsiteY1" fmla="*/ 0 h 13781646"/>
              <a:gd name="connsiteX2" fmla="*/ 20494331 w 24442232"/>
              <a:gd name="connsiteY2" fmla="*/ 13762792 h 13781646"/>
              <a:gd name="connsiteX3" fmla="*/ 0 w 24442232"/>
              <a:gd name="connsiteY3" fmla="*/ 13781646 h 13781646"/>
              <a:gd name="connsiteX4" fmla="*/ 346532 w 24442232"/>
              <a:gd name="connsiteY4" fmla="*/ 10955797 h 13781646"/>
              <a:gd name="connsiteX5" fmla="*/ 3120348 w 24442232"/>
              <a:gd name="connsiteY5" fmla="*/ 1812 h 13781646"/>
              <a:gd name="connsiteX0" fmla="*/ 3120348 w 24442232"/>
              <a:gd name="connsiteY0" fmla="*/ 1812 h 13781646"/>
              <a:gd name="connsiteX1" fmla="*/ 24442232 w 24442232"/>
              <a:gd name="connsiteY1" fmla="*/ 0 h 13781646"/>
              <a:gd name="connsiteX2" fmla="*/ 20494331 w 24442232"/>
              <a:gd name="connsiteY2" fmla="*/ 13762792 h 13781646"/>
              <a:gd name="connsiteX3" fmla="*/ 0 w 24442232"/>
              <a:gd name="connsiteY3" fmla="*/ 13781646 h 13781646"/>
              <a:gd name="connsiteX4" fmla="*/ 27556 w 24442232"/>
              <a:gd name="connsiteY4" fmla="*/ 10892002 h 13781646"/>
              <a:gd name="connsiteX5" fmla="*/ 3120348 w 24442232"/>
              <a:gd name="connsiteY5" fmla="*/ 1812 h 13781646"/>
              <a:gd name="connsiteX0" fmla="*/ 3120348 w 24442232"/>
              <a:gd name="connsiteY0" fmla="*/ 1812 h 13781646"/>
              <a:gd name="connsiteX1" fmla="*/ 24442232 w 24442232"/>
              <a:gd name="connsiteY1" fmla="*/ 0 h 13781646"/>
              <a:gd name="connsiteX2" fmla="*/ 20494331 w 24442232"/>
              <a:gd name="connsiteY2" fmla="*/ 13762792 h 13781646"/>
              <a:gd name="connsiteX3" fmla="*/ 0 w 24442232"/>
              <a:gd name="connsiteY3" fmla="*/ 13781646 h 13781646"/>
              <a:gd name="connsiteX4" fmla="*/ 27556 w 24442232"/>
              <a:gd name="connsiteY4" fmla="*/ 10892002 h 13781646"/>
              <a:gd name="connsiteX5" fmla="*/ 3120348 w 24442232"/>
              <a:gd name="connsiteY5" fmla="*/ 1812 h 13781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442232" h="13781646">
                <a:moveTo>
                  <a:pt x="3120348" y="1812"/>
                </a:moveTo>
                <a:lnTo>
                  <a:pt x="24442232" y="0"/>
                </a:lnTo>
                <a:cubicBezTo>
                  <a:pt x="23136896" y="4566332"/>
                  <a:pt x="21810298" y="9175195"/>
                  <a:pt x="20494331" y="13762792"/>
                </a:cubicBezTo>
                <a:lnTo>
                  <a:pt x="0" y="13781646"/>
                </a:lnTo>
                <a:lnTo>
                  <a:pt x="27556" y="10892002"/>
                </a:lnTo>
                <a:lnTo>
                  <a:pt x="3120348" y="1812"/>
                </a:lnTo>
                <a:close/>
              </a:path>
            </a:pathLst>
          </a:custGeom>
          <a:noFill/>
          <a:ln>
            <a:noFill/>
          </a:ln>
        </p:spPr>
        <p:txBody>
          <a:bodyPr anchor="ctr"/>
          <a:lstStyle>
            <a:lvl1pPr algn="ctr">
              <a:defRPr/>
            </a:lvl1pPr>
          </a:lstStyle>
          <a:p>
            <a:r>
              <a:rPr lang="nl-NL"/>
              <a:t>Klik op het pictogram als u een afbeelding wilt toevoegen</a:t>
            </a:r>
          </a:p>
        </p:txBody>
      </p:sp>
      <p:sp>
        <p:nvSpPr>
          <p:cNvPr id="3" name="Voettekst"/>
          <p:cNvSpPr>
            <a:spLocks noGrp="1"/>
          </p:cNvSpPr>
          <p:nvPr>
            <p:ph type="ftr" sz="quarter" idx="11"/>
          </p:nvPr>
        </p:nvSpPr>
        <p:spPr>
          <a:xfrm>
            <a:off x="1597821" y="6356351"/>
            <a:ext cx="3241785" cy="365125"/>
          </a:xfrm>
        </p:spPr>
        <p:txBody>
          <a:bodyPr/>
          <a:lstStyle/>
          <a:p>
            <a:endParaRPr lang="nl-NL"/>
          </a:p>
        </p:txBody>
      </p:sp>
      <p:sp>
        <p:nvSpPr>
          <p:cNvPr id="4" name="Slidenummer"/>
          <p:cNvSpPr>
            <a:spLocks noGrp="1"/>
          </p:cNvSpPr>
          <p:nvPr>
            <p:ph type="sldNum" sz="quarter" idx="12"/>
          </p:nvPr>
        </p:nvSpPr>
        <p:spPr>
          <a:xfrm>
            <a:off x="615520" y="6356351"/>
            <a:ext cx="803674" cy="365125"/>
          </a:xfrm>
        </p:spPr>
        <p:txBody>
          <a:bodyPr/>
          <a:lstStyle/>
          <a:p>
            <a:fld id="{B3761A81-E545-3C41-97A5-08DA8ED0F4C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8807940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elddia-BLAU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Vlak schuine baan lichte tint">
            <a:extLst>
              <a:ext uri="{FF2B5EF4-FFF2-40B4-BE49-F238E27FC236}">
                <a16:creationId xmlns:a16="http://schemas.microsoft.com/office/drawing/2014/main" id="{EA962603-A935-7D4C-8AFF-864F13BB71A4}"/>
              </a:ext>
            </a:extLst>
          </p:cNvPr>
          <p:cNvSpPr>
            <a:spLocks noChangeAspect="1"/>
          </p:cNvSpPr>
          <p:nvPr userDrawn="1"/>
        </p:nvSpPr>
        <p:spPr>
          <a:xfrm rot="10800000" flipH="1">
            <a:off x="0" y="-12763"/>
            <a:ext cx="1731902" cy="6046165"/>
          </a:xfrm>
          <a:prstGeom prst="rtTriangle">
            <a:avLst/>
          </a:prstGeom>
          <a:solidFill>
            <a:srgbClr val="84D0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450"/>
          </a:p>
        </p:txBody>
      </p:sp>
      <p:sp>
        <p:nvSpPr>
          <p:cNvPr id="13" name="Vlak schuine baan midden tint">
            <a:extLst>
              <a:ext uri="{FF2B5EF4-FFF2-40B4-BE49-F238E27FC236}">
                <a16:creationId xmlns:a16="http://schemas.microsoft.com/office/drawing/2014/main" id="{DB495978-F3B1-DE4E-A099-498414A04BB2}"/>
              </a:ext>
            </a:extLst>
          </p:cNvPr>
          <p:cNvSpPr>
            <a:spLocks noChangeAspect="1"/>
          </p:cNvSpPr>
          <p:nvPr userDrawn="1"/>
        </p:nvSpPr>
        <p:spPr>
          <a:xfrm flipH="1">
            <a:off x="10218148" y="-32823"/>
            <a:ext cx="1973852" cy="6890823"/>
          </a:xfrm>
          <a:prstGeom prst="rtTriangle">
            <a:avLst/>
          </a:prstGeom>
          <a:solidFill>
            <a:srgbClr val="1EBC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450"/>
          </a:p>
        </p:txBody>
      </p:sp>
      <p:sp>
        <p:nvSpPr>
          <p:cNvPr id="14" name="Vlak schuine baan donkere tint">
            <a:extLst>
              <a:ext uri="{FF2B5EF4-FFF2-40B4-BE49-F238E27FC236}">
                <a16:creationId xmlns:a16="http://schemas.microsoft.com/office/drawing/2014/main" id="{54413BCD-1F44-6045-AA8D-A73DD354C478}"/>
              </a:ext>
            </a:extLst>
          </p:cNvPr>
          <p:cNvSpPr>
            <a:spLocks noChangeAspect="1"/>
          </p:cNvSpPr>
          <p:nvPr userDrawn="1"/>
        </p:nvSpPr>
        <p:spPr>
          <a:xfrm flipH="1">
            <a:off x="11268171" y="3620299"/>
            <a:ext cx="927429" cy="3237701"/>
          </a:xfrm>
          <a:prstGeom prst="rtTriangle">
            <a:avLst/>
          </a:prstGeom>
          <a:solidFill>
            <a:srgbClr val="4594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450"/>
          </a:p>
        </p:txBody>
      </p:sp>
      <p:pic>
        <p:nvPicPr>
          <p:cNvPr id="10" name="Logo W rond witgeel">
            <a:extLst>
              <a:ext uri="{FF2B5EF4-FFF2-40B4-BE49-F238E27FC236}">
                <a16:creationId xmlns:a16="http://schemas.microsoft.com/office/drawing/2014/main" id="{6985607C-74B6-9341-A629-EF93B0104D4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038969" y="6316617"/>
            <a:ext cx="444535" cy="444593"/>
          </a:xfrm>
          <a:prstGeom prst="rect">
            <a:avLst/>
          </a:prstGeom>
        </p:spPr>
      </p:pic>
      <p:sp>
        <p:nvSpPr>
          <p:cNvPr id="11" name="Tijdelijke aanduiding afbeelding">
            <a:extLst>
              <a:ext uri="{FF2B5EF4-FFF2-40B4-BE49-F238E27FC236}">
                <a16:creationId xmlns:a16="http://schemas.microsoft.com/office/drawing/2014/main" id="{F22425E0-A088-334C-AE2D-918E836CAD4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24407" y="-12763"/>
            <a:ext cx="12219525" cy="6890823"/>
          </a:xfrm>
          <a:custGeom>
            <a:avLst/>
            <a:gdLst>
              <a:gd name="connsiteX0" fmla="*/ 0 w 12650788"/>
              <a:gd name="connsiteY0" fmla="*/ 0 h 13730288"/>
              <a:gd name="connsiteX1" fmla="*/ 10542281 w 12650788"/>
              <a:gd name="connsiteY1" fmla="*/ 0 h 13730288"/>
              <a:gd name="connsiteX2" fmla="*/ 12650788 w 12650788"/>
              <a:gd name="connsiteY2" fmla="*/ 2108507 h 13730288"/>
              <a:gd name="connsiteX3" fmla="*/ 12650788 w 12650788"/>
              <a:gd name="connsiteY3" fmla="*/ 13730288 h 13730288"/>
              <a:gd name="connsiteX4" fmla="*/ 0 w 12650788"/>
              <a:gd name="connsiteY4" fmla="*/ 13730288 h 13730288"/>
              <a:gd name="connsiteX5" fmla="*/ 0 w 12650788"/>
              <a:gd name="connsiteY5" fmla="*/ 0 h 13730288"/>
              <a:gd name="connsiteX0" fmla="*/ 3048000 w 12650788"/>
              <a:gd name="connsiteY0" fmla="*/ 0 h 13730288"/>
              <a:gd name="connsiteX1" fmla="*/ 10542281 w 12650788"/>
              <a:gd name="connsiteY1" fmla="*/ 0 h 13730288"/>
              <a:gd name="connsiteX2" fmla="*/ 12650788 w 12650788"/>
              <a:gd name="connsiteY2" fmla="*/ 2108507 h 13730288"/>
              <a:gd name="connsiteX3" fmla="*/ 12650788 w 12650788"/>
              <a:gd name="connsiteY3" fmla="*/ 13730288 h 13730288"/>
              <a:gd name="connsiteX4" fmla="*/ 0 w 12650788"/>
              <a:gd name="connsiteY4" fmla="*/ 13730288 h 13730288"/>
              <a:gd name="connsiteX5" fmla="*/ 3048000 w 12650788"/>
              <a:gd name="connsiteY5" fmla="*/ 0 h 13730288"/>
              <a:gd name="connsiteX0" fmla="*/ 3906982 w 13509770"/>
              <a:gd name="connsiteY0" fmla="*/ 0 h 13730288"/>
              <a:gd name="connsiteX1" fmla="*/ 11401263 w 13509770"/>
              <a:gd name="connsiteY1" fmla="*/ 0 h 13730288"/>
              <a:gd name="connsiteX2" fmla="*/ 13509770 w 13509770"/>
              <a:gd name="connsiteY2" fmla="*/ 2108507 h 13730288"/>
              <a:gd name="connsiteX3" fmla="*/ 13509770 w 13509770"/>
              <a:gd name="connsiteY3" fmla="*/ 13730288 h 13730288"/>
              <a:gd name="connsiteX4" fmla="*/ 0 w 13509770"/>
              <a:gd name="connsiteY4" fmla="*/ 13702579 h 13730288"/>
              <a:gd name="connsiteX5" fmla="*/ 3906982 w 13509770"/>
              <a:gd name="connsiteY5" fmla="*/ 0 h 13730288"/>
              <a:gd name="connsiteX0" fmla="*/ 3893128 w 13495916"/>
              <a:gd name="connsiteY0" fmla="*/ 0 h 13730288"/>
              <a:gd name="connsiteX1" fmla="*/ 11387409 w 13495916"/>
              <a:gd name="connsiteY1" fmla="*/ 0 h 13730288"/>
              <a:gd name="connsiteX2" fmla="*/ 13495916 w 13495916"/>
              <a:gd name="connsiteY2" fmla="*/ 2108507 h 13730288"/>
              <a:gd name="connsiteX3" fmla="*/ 13495916 w 13495916"/>
              <a:gd name="connsiteY3" fmla="*/ 13730288 h 13730288"/>
              <a:gd name="connsiteX4" fmla="*/ 0 w 13495916"/>
              <a:gd name="connsiteY4" fmla="*/ 13730288 h 13730288"/>
              <a:gd name="connsiteX5" fmla="*/ 3893128 w 13495916"/>
              <a:gd name="connsiteY5" fmla="*/ 0 h 13730288"/>
              <a:gd name="connsiteX0" fmla="*/ 3893128 w 13509771"/>
              <a:gd name="connsiteY0" fmla="*/ 11239 h 13741527"/>
              <a:gd name="connsiteX1" fmla="*/ 11387409 w 13509771"/>
              <a:gd name="connsiteY1" fmla="*/ 11239 h 13741527"/>
              <a:gd name="connsiteX2" fmla="*/ 13509771 w 13509771"/>
              <a:gd name="connsiteY2" fmla="*/ 0 h 13741527"/>
              <a:gd name="connsiteX3" fmla="*/ 13495916 w 13509771"/>
              <a:gd name="connsiteY3" fmla="*/ 13741527 h 13741527"/>
              <a:gd name="connsiteX4" fmla="*/ 0 w 13509771"/>
              <a:gd name="connsiteY4" fmla="*/ 13741527 h 13741527"/>
              <a:gd name="connsiteX5" fmla="*/ 3893128 w 13509771"/>
              <a:gd name="connsiteY5" fmla="*/ 11239 h 13741527"/>
              <a:gd name="connsiteX0" fmla="*/ 3893128 w 13509771"/>
              <a:gd name="connsiteY0" fmla="*/ 11239 h 13741527"/>
              <a:gd name="connsiteX1" fmla="*/ 13509771 w 13509771"/>
              <a:gd name="connsiteY1" fmla="*/ 0 h 13741527"/>
              <a:gd name="connsiteX2" fmla="*/ 13495916 w 13509771"/>
              <a:gd name="connsiteY2" fmla="*/ 13741527 h 13741527"/>
              <a:gd name="connsiteX3" fmla="*/ 0 w 13509771"/>
              <a:gd name="connsiteY3" fmla="*/ 13741527 h 13741527"/>
              <a:gd name="connsiteX4" fmla="*/ 3893128 w 13509771"/>
              <a:gd name="connsiteY4" fmla="*/ 11239 h 13741527"/>
              <a:gd name="connsiteX0" fmla="*/ 3921408 w 13538051"/>
              <a:gd name="connsiteY0" fmla="*/ 11239 h 13750954"/>
              <a:gd name="connsiteX1" fmla="*/ 13538051 w 13538051"/>
              <a:gd name="connsiteY1" fmla="*/ 0 h 13750954"/>
              <a:gd name="connsiteX2" fmla="*/ 13524196 w 13538051"/>
              <a:gd name="connsiteY2" fmla="*/ 13741527 h 13750954"/>
              <a:gd name="connsiteX3" fmla="*/ 0 w 13538051"/>
              <a:gd name="connsiteY3" fmla="*/ 13750954 h 13750954"/>
              <a:gd name="connsiteX4" fmla="*/ 3921408 w 13538051"/>
              <a:gd name="connsiteY4" fmla="*/ 11239 h 13750954"/>
              <a:gd name="connsiteX0" fmla="*/ 3959115 w 13575758"/>
              <a:gd name="connsiteY0" fmla="*/ 11239 h 13760381"/>
              <a:gd name="connsiteX1" fmla="*/ 13575758 w 13575758"/>
              <a:gd name="connsiteY1" fmla="*/ 0 h 13760381"/>
              <a:gd name="connsiteX2" fmla="*/ 13561903 w 13575758"/>
              <a:gd name="connsiteY2" fmla="*/ 13741527 h 13760381"/>
              <a:gd name="connsiteX3" fmla="*/ 0 w 13575758"/>
              <a:gd name="connsiteY3" fmla="*/ 13760381 h 13760381"/>
              <a:gd name="connsiteX4" fmla="*/ 3959115 w 13575758"/>
              <a:gd name="connsiteY4" fmla="*/ 11239 h 13760381"/>
              <a:gd name="connsiteX0" fmla="*/ 3949688 w 13575758"/>
              <a:gd name="connsiteY0" fmla="*/ 1812 h 13760381"/>
              <a:gd name="connsiteX1" fmla="*/ 13575758 w 13575758"/>
              <a:gd name="connsiteY1" fmla="*/ 0 h 13760381"/>
              <a:gd name="connsiteX2" fmla="*/ 13561903 w 13575758"/>
              <a:gd name="connsiteY2" fmla="*/ 13741527 h 13760381"/>
              <a:gd name="connsiteX3" fmla="*/ 0 w 13575758"/>
              <a:gd name="connsiteY3" fmla="*/ 13760381 h 13760381"/>
              <a:gd name="connsiteX4" fmla="*/ 3949688 w 13575758"/>
              <a:gd name="connsiteY4" fmla="*/ 1812 h 13760381"/>
              <a:gd name="connsiteX0" fmla="*/ 3949688 w 25271572"/>
              <a:gd name="connsiteY0" fmla="*/ 1812 h 13760381"/>
              <a:gd name="connsiteX1" fmla="*/ 25271572 w 25271572"/>
              <a:gd name="connsiteY1" fmla="*/ 0 h 13760381"/>
              <a:gd name="connsiteX2" fmla="*/ 13561903 w 25271572"/>
              <a:gd name="connsiteY2" fmla="*/ 13741527 h 13760381"/>
              <a:gd name="connsiteX3" fmla="*/ 0 w 25271572"/>
              <a:gd name="connsiteY3" fmla="*/ 13760381 h 13760381"/>
              <a:gd name="connsiteX4" fmla="*/ 3949688 w 25271572"/>
              <a:gd name="connsiteY4" fmla="*/ 1812 h 13760381"/>
              <a:gd name="connsiteX0" fmla="*/ 3949688 w 25271572"/>
              <a:gd name="connsiteY0" fmla="*/ 1812 h 13760381"/>
              <a:gd name="connsiteX1" fmla="*/ 25271572 w 25271572"/>
              <a:gd name="connsiteY1" fmla="*/ 0 h 13760381"/>
              <a:gd name="connsiteX2" fmla="*/ 13561903 w 25271572"/>
              <a:gd name="connsiteY2" fmla="*/ 13741527 h 13760381"/>
              <a:gd name="connsiteX3" fmla="*/ 0 w 25271572"/>
              <a:gd name="connsiteY3" fmla="*/ 13760381 h 13760381"/>
              <a:gd name="connsiteX4" fmla="*/ 3949688 w 25271572"/>
              <a:gd name="connsiteY4" fmla="*/ 1812 h 13760381"/>
              <a:gd name="connsiteX0" fmla="*/ 3949688 w 25271572"/>
              <a:gd name="connsiteY0" fmla="*/ 1812 h 13762792"/>
              <a:gd name="connsiteX1" fmla="*/ 25271572 w 25271572"/>
              <a:gd name="connsiteY1" fmla="*/ 0 h 13762792"/>
              <a:gd name="connsiteX2" fmla="*/ 21323671 w 25271572"/>
              <a:gd name="connsiteY2" fmla="*/ 13762792 h 13762792"/>
              <a:gd name="connsiteX3" fmla="*/ 0 w 25271572"/>
              <a:gd name="connsiteY3" fmla="*/ 13760381 h 13762792"/>
              <a:gd name="connsiteX4" fmla="*/ 3949688 w 25271572"/>
              <a:gd name="connsiteY4" fmla="*/ 1812 h 13762792"/>
              <a:gd name="connsiteX0" fmla="*/ 3949688 w 25271572"/>
              <a:gd name="connsiteY0" fmla="*/ 1812 h 13762792"/>
              <a:gd name="connsiteX1" fmla="*/ 25271572 w 25271572"/>
              <a:gd name="connsiteY1" fmla="*/ 0 h 13762792"/>
              <a:gd name="connsiteX2" fmla="*/ 21323671 w 25271572"/>
              <a:gd name="connsiteY2" fmla="*/ 13762792 h 13762792"/>
              <a:gd name="connsiteX3" fmla="*/ 0 w 25271572"/>
              <a:gd name="connsiteY3" fmla="*/ 13760381 h 13762792"/>
              <a:gd name="connsiteX4" fmla="*/ 3949688 w 25271572"/>
              <a:gd name="connsiteY4" fmla="*/ 1812 h 13762792"/>
              <a:gd name="connsiteX0" fmla="*/ 3949688 w 25271572"/>
              <a:gd name="connsiteY0" fmla="*/ 1812 h 13762792"/>
              <a:gd name="connsiteX1" fmla="*/ 25271572 w 25271572"/>
              <a:gd name="connsiteY1" fmla="*/ 0 h 13762792"/>
              <a:gd name="connsiteX2" fmla="*/ 21323671 w 25271572"/>
              <a:gd name="connsiteY2" fmla="*/ 13762792 h 13762792"/>
              <a:gd name="connsiteX3" fmla="*/ 0 w 25271572"/>
              <a:gd name="connsiteY3" fmla="*/ 13760381 h 13762792"/>
              <a:gd name="connsiteX4" fmla="*/ 644244 w 25271572"/>
              <a:gd name="connsiteY4" fmla="*/ 11466159 h 13762792"/>
              <a:gd name="connsiteX5" fmla="*/ 3949688 w 25271572"/>
              <a:gd name="connsiteY5" fmla="*/ 1812 h 13762792"/>
              <a:gd name="connsiteX0" fmla="*/ 3305444 w 24627328"/>
              <a:gd name="connsiteY0" fmla="*/ 1812 h 13762792"/>
              <a:gd name="connsiteX1" fmla="*/ 24627328 w 24627328"/>
              <a:gd name="connsiteY1" fmla="*/ 0 h 13762792"/>
              <a:gd name="connsiteX2" fmla="*/ 20679427 w 24627328"/>
              <a:gd name="connsiteY2" fmla="*/ 13762792 h 13762792"/>
              <a:gd name="connsiteX3" fmla="*/ 1014435 w 24627328"/>
              <a:gd name="connsiteY3" fmla="*/ 13611525 h 13762792"/>
              <a:gd name="connsiteX4" fmla="*/ 0 w 24627328"/>
              <a:gd name="connsiteY4" fmla="*/ 11466159 h 13762792"/>
              <a:gd name="connsiteX5" fmla="*/ 3305444 w 24627328"/>
              <a:gd name="connsiteY5" fmla="*/ 1812 h 13762792"/>
              <a:gd name="connsiteX0" fmla="*/ 3305444 w 24627328"/>
              <a:gd name="connsiteY0" fmla="*/ 1812 h 13781646"/>
              <a:gd name="connsiteX1" fmla="*/ 24627328 w 24627328"/>
              <a:gd name="connsiteY1" fmla="*/ 0 h 13781646"/>
              <a:gd name="connsiteX2" fmla="*/ 20679427 w 24627328"/>
              <a:gd name="connsiteY2" fmla="*/ 13762792 h 13781646"/>
              <a:gd name="connsiteX3" fmla="*/ 185096 w 24627328"/>
              <a:gd name="connsiteY3" fmla="*/ 13781646 h 13781646"/>
              <a:gd name="connsiteX4" fmla="*/ 0 w 24627328"/>
              <a:gd name="connsiteY4" fmla="*/ 11466159 h 13781646"/>
              <a:gd name="connsiteX5" fmla="*/ 3305444 w 24627328"/>
              <a:gd name="connsiteY5" fmla="*/ 1812 h 13781646"/>
              <a:gd name="connsiteX0" fmla="*/ 3120348 w 24442232"/>
              <a:gd name="connsiteY0" fmla="*/ 1812 h 13781646"/>
              <a:gd name="connsiteX1" fmla="*/ 24442232 w 24442232"/>
              <a:gd name="connsiteY1" fmla="*/ 0 h 13781646"/>
              <a:gd name="connsiteX2" fmla="*/ 20494331 w 24442232"/>
              <a:gd name="connsiteY2" fmla="*/ 13762792 h 13781646"/>
              <a:gd name="connsiteX3" fmla="*/ 0 w 24442232"/>
              <a:gd name="connsiteY3" fmla="*/ 13781646 h 13781646"/>
              <a:gd name="connsiteX4" fmla="*/ 346532 w 24442232"/>
              <a:gd name="connsiteY4" fmla="*/ 10955797 h 13781646"/>
              <a:gd name="connsiteX5" fmla="*/ 3120348 w 24442232"/>
              <a:gd name="connsiteY5" fmla="*/ 1812 h 13781646"/>
              <a:gd name="connsiteX0" fmla="*/ 3120348 w 24442232"/>
              <a:gd name="connsiteY0" fmla="*/ 1812 h 13781646"/>
              <a:gd name="connsiteX1" fmla="*/ 24442232 w 24442232"/>
              <a:gd name="connsiteY1" fmla="*/ 0 h 13781646"/>
              <a:gd name="connsiteX2" fmla="*/ 20494331 w 24442232"/>
              <a:gd name="connsiteY2" fmla="*/ 13762792 h 13781646"/>
              <a:gd name="connsiteX3" fmla="*/ 0 w 24442232"/>
              <a:gd name="connsiteY3" fmla="*/ 13781646 h 13781646"/>
              <a:gd name="connsiteX4" fmla="*/ 27556 w 24442232"/>
              <a:gd name="connsiteY4" fmla="*/ 10892002 h 13781646"/>
              <a:gd name="connsiteX5" fmla="*/ 3120348 w 24442232"/>
              <a:gd name="connsiteY5" fmla="*/ 1812 h 13781646"/>
              <a:gd name="connsiteX0" fmla="*/ 3120348 w 24442232"/>
              <a:gd name="connsiteY0" fmla="*/ 1812 h 13781646"/>
              <a:gd name="connsiteX1" fmla="*/ 24442232 w 24442232"/>
              <a:gd name="connsiteY1" fmla="*/ 0 h 13781646"/>
              <a:gd name="connsiteX2" fmla="*/ 20494331 w 24442232"/>
              <a:gd name="connsiteY2" fmla="*/ 13762792 h 13781646"/>
              <a:gd name="connsiteX3" fmla="*/ 0 w 24442232"/>
              <a:gd name="connsiteY3" fmla="*/ 13781646 h 13781646"/>
              <a:gd name="connsiteX4" fmla="*/ 27556 w 24442232"/>
              <a:gd name="connsiteY4" fmla="*/ 10892002 h 13781646"/>
              <a:gd name="connsiteX5" fmla="*/ 3120348 w 24442232"/>
              <a:gd name="connsiteY5" fmla="*/ 1812 h 13781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442232" h="13781646">
                <a:moveTo>
                  <a:pt x="3120348" y="1812"/>
                </a:moveTo>
                <a:lnTo>
                  <a:pt x="24442232" y="0"/>
                </a:lnTo>
                <a:cubicBezTo>
                  <a:pt x="23136896" y="4566332"/>
                  <a:pt x="21810298" y="9175195"/>
                  <a:pt x="20494331" y="13762792"/>
                </a:cubicBezTo>
                <a:lnTo>
                  <a:pt x="0" y="13781646"/>
                </a:lnTo>
                <a:lnTo>
                  <a:pt x="27556" y="10892002"/>
                </a:lnTo>
                <a:lnTo>
                  <a:pt x="3120348" y="1812"/>
                </a:lnTo>
                <a:close/>
              </a:path>
            </a:pathLst>
          </a:custGeom>
          <a:noFill/>
          <a:ln>
            <a:noFill/>
          </a:ln>
        </p:spPr>
        <p:txBody>
          <a:bodyPr anchor="ctr"/>
          <a:lstStyle>
            <a:lvl1pPr algn="ctr">
              <a:defRPr/>
            </a:lvl1pPr>
          </a:lstStyle>
          <a:p>
            <a:r>
              <a:rPr lang="nl-NL"/>
              <a:t>Klik op het pictogram als u een afbeelding wilt toevoegen</a:t>
            </a:r>
          </a:p>
        </p:txBody>
      </p:sp>
      <p:sp>
        <p:nvSpPr>
          <p:cNvPr id="3" name="Voettekst"/>
          <p:cNvSpPr>
            <a:spLocks noGrp="1"/>
          </p:cNvSpPr>
          <p:nvPr>
            <p:ph type="ftr" sz="quarter" idx="11"/>
          </p:nvPr>
        </p:nvSpPr>
        <p:spPr>
          <a:xfrm>
            <a:off x="1597821" y="6356351"/>
            <a:ext cx="3241785" cy="365125"/>
          </a:xfrm>
        </p:spPr>
        <p:txBody>
          <a:bodyPr/>
          <a:lstStyle/>
          <a:p>
            <a:endParaRPr lang="nl-NL"/>
          </a:p>
        </p:txBody>
      </p:sp>
      <p:sp>
        <p:nvSpPr>
          <p:cNvPr id="4" name="Slidenummer"/>
          <p:cNvSpPr>
            <a:spLocks noGrp="1"/>
          </p:cNvSpPr>
          <p:nvPr>
            <p:ph type="sldNum" sz="quarter" idx="12"/>
          </p:nvPr>
        </p:nvSpPr>
        <p:spPr>
          <a:xfrm>
            <a:off x="615520" y="6356351"/>
            <a:ext cx="803674" cy="365125"/>
          </a:xfrm>
        </p:spPr>
        <p:txBody>
          <a:bodyPr/>
          <a:lstStyle/>
          <a:p>
            <a:fld id="{B3761A81-E545-3C41-97A5-08DA8ED0F4C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3770522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elddia-GRO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Vlak schuine baan lichte tint">
            <a:extLst>
              <a:ext uri="{FF2B5EF4-FFF2-40B4-BE49-F238E27FC236}">
                <a16:creationId xmlns:a16="http://schemas.microsoft.com/office/drawing/2014/main" id="{4150B2C0-4A43-A549-8C41-06EA60A22AD1}"/>
              </a:ext>
            </a:extLst>
          </p:cNvPr>
          <p:cNvSpPr>
            <a:spLocks noChangeAspect="1"/>
          </p:cNvSpPr>
          <p:nvPr userDrawn="1"/>
        </p:nvSpPr>
        <p:spPr>
          <a:xfrm rot="10800000" flipH="1">
            <a:off x="0" y="-12763"/>
            <a:ext cx="1731902" cy="6046165"/>
          </a:xfrm>
          <a:prstGeom prst="rtTriangle">
            <a:avLst/>
          </a:prstGeom>
          <a:solidFill>
            <a:srgbClr val="D5E0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450"/>
          </a:p>
        </p:txBody>
      </p:sp>
      <p:sp>
        <p:nvSpPr>
          <p:cNvPr id="13" name="Vlak schuine baan midden tint">
            <a:extLst>
              <a:ext uri="{FF2B5EF4-FFF2-40B4-BE49-F238E27FC236}">
                <a16:creationId xmlns:a16="http://schemas.microsoft.com/office/drawing/2014/main" id="{95235405-6F95-0648-A272-F8C2CF90C8C4}"/>
              </a:ext>
            </a:extLst>
          </p:cNvPr>
          <p:cNvSpPr>
            <a:spLocks noChangeAspect="1"/>
          </p:cNvSpPr>
          <p:nvPr userDrawn="1"/>
        </p:nvSpPr>
        <p:spPr>
          <a:xfrm flipH="1">
            <a:off x="10218148" y="-32823"/>
            <a:ext cx="1973852" cy="6890823"/>
          </a:xfrm>
          <a:prstGeom prst="rtTriangle">
            <a:avLst/>
          </a:prstGeom>
          <a:solidFill>
            <a:srgbClr val="B1D2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450"/>
          </a:p>
        </p:txBody>
      </p:sp>
      <p:sp>
        <p:nvSpPr>
          <p:cNvPr id="14" name="Vlak schuine baan donkere tint">
            <a:extLst>
              <a:ext uri="{FF2B5EF4-FFF2-40B4-BE49-F238E27FC236}">
                <a16:creationId xmlns:a16="http://schemas.microsoft.com/office/drawing/2014/main" id="{C4897849-90E8-0441-9FE1-4798AB24B34C}"/>
              </a:ext>
            </a:extLst>
          </p:cNvPr>
          <p:cNvSpPr>
            <a:spLocks noChangeAspect="1"/>
          </p:cNvSpPr>
          <p:nvPr userDrawn="1"/>
        </p:nvSpPr>
        <p:spPr>
          <a:xfrm flipH="1">
            <a:off x="11268171" y="3620299"/>
            <a:ext cx="927429" cy="3237701"/>
          </a:xfrm>
          <a:prstGeom prst="rtTriangle">
            <a:avLst/>
          </a:prstGeom>
          <a:solidFill>
            <a:srgbClr val="45B9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450"/>
          </a:p>
        </p:txBody>
      </p:sp>
      <p:pic>
        <p:nvPicPr>
          <p:cNvPr id="10" name="Logo W rond witgeel">
            <a:extLst>
              <a:ext uri="{FF2B5EF4-FFF2-40B4-BE49-F238E27FC236}">
                <a16:creationId xmlns:a16="http://schemas.microsoft.com/office/drawing/2014/main" id="{6985607C-74B6-9341-A629-EF93B0104D4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038969" y="6316617"/>
            <a:ext cx="444535" cy="444593"/>
          </a:xfrm>
          <a:prstGeom prst="rect">
            <a:avLst/>
          </a:prstGeom>
        </p:spPr>
      </p:pic>
      <p:sp>
        <p:nvSpPr>
          <p:cNvPr id="11" name="Tijdelijke aanduiding afbeelding">
            <a:extLst>
              <a:ext uri="{FF2B5EF4-FFF2-40B4-BE49-F238E27FC236}">
                <a16:creationId xmlns:a16="http://schemas.microsoft.com/office/drawing/2014/main" id="{F22425E0-A088-334C-AE2D-918E836CAD4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24407" y="-12763"/>
            <a:ext cx="12219525" cy="6890823"/>
          </a:xfrm>
          <a:custGeom>
            <a:avLst/>
            <a:gdLst>
              <a:gd name="connsiteX0" fmla="*/ 0 w 12650788"/>
              <a:gd name="connsiteY0" fmla="*/ 0 h 13730288"/>
              <a:gd name="connsiteX1" fmla="*/ 10542281 w 12650788"/>
              <a:gd name="connsiteY1" fmla="*/ 0 h 13730288"/>
              <a:gd name="connsiteX2" fmla="*/ 12650788 w 12650788"/>
              <a:gd name="connsiteY2" fmla="*/ 2108507 h 13730288"/>
              <a:gd name="connsiteX3" fmla="*/ 12650788 w 12650788"/>
              <a:gd name="connsiteY3" fmla="*/ 13730288 h 13730288"/>
              <a:gd name="connsiteX4" fmla="*/ 0 w 12650788"/>
              <a:gd name="connsiteY4" fmla="*/ 13730288 h 13730288"/>
              <a:gd name="connsiteX5" fmla="*/ 0 w 12650788"/>
              <a:gd name="connsiteY5" fmla="*/ 0 h 13730288"/>
              <a:gd name="connsiteX0" fmla="*/ 3048000 w 12650788"/>
              <a:gd name="connsiteY0" fmla="*/ 0 h 13730288"/>
              <a:gd name="connsiteX1" fmla="*/ 10542281 w 12650788"/>
              <a:gd name="connsiteY1" fmla="*/ 0 h 13730288"/>
              <a:gd name="connsiteX2" fmla="*/ 12650788 w 12650788"/>
              <a:gd name="connsiteY2" fmla="*/ 2108507 h 13730288"/>
              <a:gd name="connsiteX3" fmla="*/ 12650788 w 12650788"/>
              <a:gd name="connsiteY3" fmla="*/ 13730288 h 13730288"/>
              <a:gd name="connsiteX4" fmla="*/ 0 w 12650788"/>
              <a:gd name="connsiteY4" fmla="*/ 13730288 h 13730288"/>
              <a:gd name="connsiteX5" fmla="*/ 3048000 w 12650788"/>
              <a:gd name="connsiteY5" fmla="*/ 0 h 13730288"/>
              <a:gd name="connsiteX0" fmla="*/ 3906982 w 13509770"/>
              <a:gd name="connsiteY0" fmla="*/ 0 h 13730288"/>
              <a:gd name="connsiteX1" fmla="*/ 11401263 w 13509770"/>
              <a:gd name="connsiteY1" fmla="*/ 0 h 13730288"/>
              <a:gd name="connsiteX2" fmla="*/ 13509770 w 13509770"/>
              <a:gd name="connsiteY2" fmla="*/ 2108507 h 13730288"/>
              <a:gd name="connsiteX3" fmla="*/ 13509770 w 13509770"/>
              <a:gd name="connsiteY3" fmla="*/ 13730288 h 13730288"/>
              <a:gd name="connsiteX4" fmla="*/ 0 w 13509770"/>
              <a:gd name="connsiteY4" fmla="*/ 13702579 h 13730288"/>
              <a:gd name="connsiteX5" fmla="*/ 3906982 w 13509770"/>
              <a:gd name="connsiteY5" fmla="*/ 0 h 13730288"/>
              <a:gd name="connsiteX0" fmla="*/ 3893128 w 13495916"/>
              <a:gd name="connsiteY0" fmla="*/ 0 h 13730288"/>
              <a:gd name="connsiteX1" fmla="*/ 11387409 w 13495916"/>
              <a:gd name="connsiteY1" fmla="*/ 0 h 13730288"/>
              <a:gd name="connsiteX2" fmla="*/ 13495916 w 13495916"/>
              <a:gd name="connsiteY2" fmla="*/ 2108507 h 13730288"/>
              <a:gd name="connsiteX3" fmla="*/ 13495916 w 13495916"/>
              <a:gd name="connsiteY3" fmla="*/ 13730288 h 13730288"/>
              <a:gd name="connsiteX4" fmla="*/ 0 w 13495916"/>
              <a:gd name="connsiteY4" fmla="*/ 13730288 h 13730288"/>
              <a:gd name="connsiteX5" fmla="*/ 3893128 w 13495916"/>
              <a:gd name="connsiteY5" fmla="*/ 0 h 13730288"/>
              <a:gd name="connsiteX0" fmla="*/ 3893128 w 13509771"/>
              <a:gd name="connsiteY0" fmla="*/ 11239 h 13741527"/>
              <a:gd name="connsiteX1" fmla="*/ 11387409 w 13509771"/>
              <a:gd name="connsiteY1" fmla="*/ 11239 h 13741527"/>
              <a:gd name="connsiteX2" fmla="*/ 13509771 w 13509771"/>
              <a:gd name="connsiteY2" fmla="*/ 0 h 13741527"/>
              <a:gd name="connsiteX3" fmla="*/ 13495916 w 13509771"/>
              <a:gd name="connsiteY3" fmla="*/ 13741527 h 13741527"/>
              <a:gd name="connsiteX4" fmla="*/ 0 w 13509771"/>
              <a:gd name="connsiteY4" fmla="*/ 13741527 h 13741527"/>
              <a:gd name="connsiteX5" fmla="*/ 3893128 w 13509771"/>
              <a:gd name="connsiteY5" fmla="*/ 11239 h 13741527"/>
              <a:gd name="connsiteX0" fmla="*/ 3893128 w 13509771"/>
              <a:gd name="connsiteY0" fmla="*/ 11239 h 13741527"/>
              <a:gd name="connsiteX1" fmla="*/ 13509771 w 13509771"/>
              <a:gd name="connsiteY1" fmla="*/ 0 h 13741527"/>
              <a:gd name="connsiteX2" fmla="*/ 13495916 w 13509771"/>
              <a:gd name="connsiteY2" fmla="*/ 13741527 h 13741527"/>
              <a:gd name="connsiteX3" fmla="*/ 0 w 13509771"/>
              <a:gd name="connsiteY3" fmla="*/ 13741527 h 13741527"/>
              <a:gd name="connsiteX4" fmla="*/ 3893128 w 13509771"/>
              <a:gd name="connsiteY4" fmla="*/ 11239 h 13741527"/>
              <a:gd name="connsiteX0" fmla="*/ 3921408 w 13538051"/>
              <a:gd name="connsiteY0" fmla="*/ 11239 h 13750954"/>
              <a:gd name="connsiteX1" fmla="*/ 13538051 w 13538051"/>
              <a:gd name="connsiteY1" fmla="*/ 0 h 13750954"/>
              <a:gd name="connsiteX2" fmla="*/ 13524196 w 13538051"/>
              <a:gd name="connsiteY2" fmla="*/ 13741527 h 13750954"/>
              <a:gd name="connsiteX3" fmla="*/ 0 w 13538051"/>
              <a:gd name="connsiteY3" fmla="*/ 13750954 h 13750954"/>
              <a:gd name="connsiteX4" fmla="*/ 3921408 w 13538051"/>
              <a:gd name="connsiteY4" fmla="*/ 11239 h 13750954"/>
              <a:gd name="connsiteX0" fmla="*/ 3959115 w 13575758"/>
              <a:gd name="connsiteY0" fmla="*/ 11239 h 13760381"/>
              <a:gd name="connsiteX1" fmla="*/ 13575758 w 13575758"/>
              <a:gd name="connsiteY1" fmla="*/ 0 h 13760381"/>
              <a:gd name="connsiteX2" fmla="*/ 13561903 w 13575758"/>
              <a:gd name="connsiteY2" fmla="*/ 13741527 h 13760381"/>
              <a:gd name="connsiteX3" fmla="*/ 0 w 13575758"/>
              <a:gd name="connsiteY3" fmla="*/ 13760381 h 13760381"/>
              <a:gd name="connsiteX4" fmla="*/ 3959115 w 13575758"/>
              <a:gd name="connsiteY4" fmla="*/ 11239 h 13760381"/>
              <a:gd name="connsiteX0" fmla="*/ 3949688 w 13575758"/>
              <a:gd name="connsiteY0" fmla="*/ 1812 h 13760381"/>
              <a:gd name="connsiteX1" fmla="*/ 13575758 w 13575758"/>
              <a:gd name="connsiteY1" fmla="*/ 0 h 13760381"/>
              <a:gd name="connsiteX2" fmla="*/ 13561903 w 13575758"/>
              <a:gd name="connsiteY2" fmla="*/ 13741527 h 13760381"/>
              <a:gd name="connsiteX3" fmla="*/ 0 w 13575758"/>
              <a:gd name="connsiteY3" fmla="*/ 13760381 h 13760381"/>
              <a:gd name="connsiteX4" fmla="*/ 3949688 w 13575758"/>
              <a:gd name="connsiteY4" fmla="*/ 1812 h 13760381"/>
              <a:gd name="connsiteX0" fmla="*/ 3949688 w 25271572"/>
              <a:gd name="connsiteY0" fmla="*/ 1812 h 13760381"/>
              <a:gd name="connsiteX1" fmla="*/ 25271572 w 25271572"/>
              <a:gd name="connsiteY1" fmla="*/ 0 h 13760381"/>
              <a:gd name="connsiteX2" fmla="*/ 13561903 w 25271572"/>
              <a:gd name="connsiteY2" fmla="*/ 13741527 h 13760381"/>
              <a:gd name="connsiteX3" fmla="*/ 0 w 25271572"/>
              <a:gd name="connsiteY3" fmla="*/ 13760381 h 13760381"/>
              <a:gd name="connsiteX4" fmla="*/ 3949688 w 25271572"/>
              <a:gd name="connsiteY4" fmla="*/ 1812 h 13760381"/>
              <a:gd name="connsiteX0" fmla="*/ 3949688 w 25271572"/>
              <a:gd name="connsiteY0" fmla="*/ 1812 h 13760381"/>
              <a:gd name="connsiteX1" fmla="*/ 25271572 w 25271572"/>
              <a:gd name="connsiteY1" fmla="*/ 0 h 13760381"/>
              <a:gd name="connsiteX2" fmla="*/ 13561903 w 25271572"/>
              <a:gd name="connsiteY2" fmla="*/ 13741527 h 13760381"/>
              <a:gd name="connsiteX3" fmla="*/ 0 w 25271572"/>
              <a:gd name="connsiteY3" fmla="*/ 13760381 h 13760381"/>
              <a:gd name="connsiteX4" fmla="*/ 3949688 w 25271572"/>
              <a:gd name="connsiteY4" fmla="*/ 1812 h 13760381"/>
              <a:gd name="connsiteX0" fmla="*/ 3949688 w 25271572"/>
              <a:gd name="connsiteY0" fmla="*/ 1812 h 13762792"/>
              <a:gd name="connsiteX1" fmla="*/ 25271572 w 25271572"/>
              <a:gd name="connsiteY1" fmla="*/ 0 h 13762792"/>
              <a:gd name="connsiteX2" fmla="*/ 21323671 w 25271572"/>
              <a:gd name="connsiteY2" fmla="*/ 13762792 h 13762792"/>
              <a:gd name="connsiteX3" fmla="*/ 0 w 25271572"/>
              <a:gd name="connsiteY3" fmla="*/ 13760381 h 13762792"/>
              <a:gd name="connsiteX4" fmla="*/ 3949688 w 25271572"/>
              <a:gd name="connsiteY4" fmla="*/ 1812 h 13762792"/>
              <a:gd name="connsiteX0" fmla="*/ 3949688 w 25271572"/>
              <a:gd name="connsiteY0" fmla="*/ 1812 h 13762792"/>
              <a:gd name="connsiteX1" fmla="*/ 25271572 w 25271572"/>
              <a:gd name="connsiteY1" fmla="*/ 0 h 13762792"/>
              <a:gd name="connsiteX2" fmla="*/ 21323671 w 25271572"/>
              <a:gd name="connsiteY2" fmla="*/ 13762792 h 13762792"/>
              <a:gd name="connsiteX3" fmla="*/ 0 w 25271572"/>
              <a:gd name="connsiteY3" fmla="*/ 13760381 h 13762792"/>
              <a:gd name="connsiteX4" fmla="*/ 3949688 w 25271572"/>
              <a:gd name="connsiteY4" fmla="*/ 1812 h 13762792"/>
              <a:gd name="connsiteX0" fmla="*/ 3949688 w 25271572"/>
              <a:gd name="connsiteY0" fmla="*/ 1812 h 13762792"/>
              <a:gd name="connsiteX1" fmla="*/ 25271572 w 25271572"/>
              <a:gd name="connsiteY1" fmla="*/ 0 h 13762792"/>
              <a:gd name="connsiteX2" fmla="*/ 21323671 w 25271572"/>
              <a:gd name="connsiteY2" fmla="*/ 13762792 h 13762792"/>
              <a:gd name="connsiteX3" fmla="*/ 0 w 25271572"/>
              <a:gd name="connsiteY3" fmla="*/ 13760381 h 13762792"/>
              <a:gd name="connsiteX4" fmla="*/ 644244 w 25271572"/>
              <a:gd name="connsiteY4" fmla="*/ 11466159 h 13762792"/>
              <a:gd name="connsiteX5" fmla="*/ 3949688 w 25271572"/>
              <a:gd name="connsiteY5" fmla="*/ 1812 h 13762792"/>
              <a:gd name="connsiteX0" fmla="*/ 3305444 w 24627328"/>
              <a:gd name="connsiteY0" fmla="*/ 1812 h 13762792"/>
              <a:gd name="connsiteX1" fmla="*/ 24627328 w 24627328"/>
              <a:gd name="connsiteY1" fmla="*/ 0 h 13762792"/>
              <a:gd name="connsiteX2" fmla="*/ 20679427 w 24627328"/>
              <a:gd name="connsiteY2" fmla="*/ 13762792 h 13762792"/>
              <a:gd name="connsiteX3" fmla="*/ 1014435 w 24627328"/>
              <a:gd name="connsiteY3" fmla="*/ 13611525 h 13762792"/>
              <a:gd name="connsiteX4" fmla="*/ 0 w 24627328"/>
              <a:gd name="connsiteY4" fmla="*/ 11466159 h 13762792"/>
              <a:gd name="connsiteX5" fmla="*/ 3305444 w 24627328"/>
              <a:gd name="connsiteY5" fmla="*/ 1812 h 13762792"/>
              <a:gd name="connsiteX0" fmla="*/ 3305444 w 24627328"/>
              <a:gd name="connsiteY0" fmla="*/ 1812 h 13781646"/>
              <a:gd name="connsiteX1" fmla="*/ 24627328 w 24627328"/>
              <a:gd name="connsiteY1" fmla="*/ 0 h 13781646"/>
              <a:gd name="connsiteX2" fmla="*/ 20679427 w 24627328"/>
              <a:gd name="connsiteY2" fmla="*/ 13762792 h 13781646"/>
              <a:gd name="connsiteX3" fmla="*/ 185096 w 24627328"/>
              <a:gd name="connsiteY3" fmla="*/ 13781646 h 13781646"/>
              <a:gd name="connsiteX4" fmla="*/ 0 w 24627328"/>
              <a:gd name="connsiteY4" fmla="*/ 11466159 h 13781646"/>
              <a:gd name="connsiteX5" fmla="*/ 3305444 w 24627328"/>
              <a:gd name="connsiteY5" fmla="*/ 1812 h 13781646"/>
              <a:gd name="connsiteX0" fmla="*/ 3120348 w 24442232"/>
              <a:gd name="connsiteY0" fmla="*/ 1812 h 13781646"/>
              <a:gd name="connsiteX1" fmla="*/ 24442232 w 24442232"/>
              <a:gd name="connsiteY1" fmla="*/ 0 h 13781646"/>
              <a:gd name="connsiteX2" fmla="*/ 20494331 w 24442232"/>
              <a:gd name="connsiteY2" fmla="*/ 13762792 h 13781646"/>
              <a:gd name="connsiteX3" fmla="*/ 0 w 24442232"/>
              <a:gd name="connsiteY3" fmla="*/ 13781646 h 13781646"/>
              <a:gd name="connsiteX4" fmla="*/ 346532 w 24442232"/>
              <a:gd name="connsiteY4" fmla="*/ 10955797 h 13781646"/>
              <a:gd name="connsiteX5" fmla="*/ 3120348 w 24442232"/>
              <a:gd name="connsiteY5" fmla="*/ 1812 h 13781646"/>
              <a:gd name="connsiteX0" fmla="*/ 3120348 w 24442232"/>
              <a:gd name="connsiteY0" fmla="*/ 1812 h 13781646"/>
              <a:gd name="connsiteX1" fmla="*/ 24442232 w 24442232"/>
              <a:gd name="connsiteY1" fmla="*/ 0 h 13781646"/>
              <a:gd name="connsiteX2" fmla="*/ 20494331 w 24442232"/>
              <a:gd name="connsiteY2" fmla="*/ 13762792 h 13781646"/>
              <a:gd name="connsiteX3" fmla="*/ 0 w 24442232"/>
              <a:gd name="connsiteY3" fmla="*/ 13781646 h 13781646"/>
              <a:gd name="connsiteX4" fmla="*/ 27556 w 24442232"/>
              <a:gd name="connsiteY4" fmla="*/ 10892002 h 13781646"/>
              <a:gd name="connsiteX5" fmla="*/ 3120348 w 24442232"/>
              <a:gd name="connsiteY5" fmla="*/ 1812 h 13781646"/>
              <a:gd name="connsiteX0" fmla="*/ 3120348 w 24442232"/>
              <a:gd name="connsiteY0" fmla="*/ 1812 h 13781646"/>
              <a:gd name="connsiteX1" fmla="*/ 24442232 w 24442232"/>
              <a:gd name="connsiteY1" fmla="*/ 0 h 13781646"/>
              <a:gd name="connsiteX2" fmla="*/ 20494331 w 24442232"/>
              <a:gd name="connsiteY2" fmla="*/ 13762792 h 13781646"/>
              <a:gd name="connsiteX3" fmla="*/ 0 w 24442232"/>
              <a:gd name="connsiteY3" fmla="*/ 13781646 h 13781646"/>
              <a:gd name="connsiteX4" fmla="*/ 27556 w 24442232"/>
              <a:gd name="connsiteY4" fmla="*/ 10892002 h 13781646"/>
              <a:gd name="connsiteX5" fmla="*/ 3120348 w 24442232"/>
              <a:gd name="connsiteY5" fmla="*/ 1812 h 13781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442232" h="13781646">
                <a:moveTo>
                  <a:pt x="3120348" y="1812"/>
                </a:moveTo>
                <a:lnTo>
                  <a:pt x="24442232" y="0"/>
                </a:lnTo>
                <a:cubicBezTo>
                  <a:pt x="23136896" y="4566332"/>
                  <a:pt x="21810298" y="9175195"/>
                  <a:pt x="20494331" y="13762792"/>
                </a:cubicBezTo>
                <a:lnTo>
                  <a:pt x="0" y="13781646"/>
                </a:lnTo>
                <a:lnTo>
                  <a:pt x="27556" y="10892002"/>
                </a:lnTo>
                <a:lnTo>
                  <a:pt x="3120348" y="1812"/>
                </a:lnTo>
                <a:close/>
              </a:path>
            </a:pathLst>
          </a:custGeom>
          <a:noFill/>
          <a:ln>
            <a:noFill/>
          </a:ln>
        </p:spPr>
        <p:txBody>
          <a:bodyPr anchor="ctr"/>
          <a:lstStyle>
            <a:lvl1pPr algn="ctr">
              <a:defRPr/>
            </a:lvl1pPr>
          </a:lstStyle>
          <a:p>
            <a:r>
              <a:rPr lang="nl-NL"/>
              <a:t>Klik op het pictogram als u een afbeelding wilt toevoegen</a:t>
            </a:r>
          </a:p>
        </p:txBody>
      </p:sp>
      <p:sp>
        <p:nvSpPr>
          <p:cNvPr id="3" name="Voettekst"/>
          <p:cNvSpPr>
            <a:spLocks noGrp="1"/>
          </p:cNvSpPr>
          <p:nvPr>
            <p:ph type="ftr" sz="quarter" idx="11"/>
          </p:nvPr>
        </p:nvSpPr>
        <p:spPr>
          <a:xfrm>
            <a:off x="1597821" y="6356351"/>
            <a:ext cx="3241785" cy="365125"/>
          </a:xfrm>
        </p:spPr>
        <p:txBody>
          <a:bodyPr/>
          <a:lstStyle/>
          <a:p>
            <a:endParaRPr lang="nl-NL"/>
          </a:p>
        </p:txBody>
      </p:sp>
      <p:sp>
        <p:nvSpPr>
          <p:cNvPr id="4" name="Slidenummer"/>
          <p:cNvSpPr>
            <a:spLocks noGrp="1"/>
          </p:cNvSpPr>
          <p:nvPr>
            <p:ph type="sldNum" sz="quarter" idx="12"/>
          </p:nvPr>
        </p:nvSpPr>
        <p:spPr>
          <a:xfrm>
            <a:off x="615520" y="6356351"/>
            <a:ext cx="803674" cy="365125"/>
          </a:xfrm>
        </p:spPr>
        <p:txBody>
          <a:bodyPr/>
          <a:lstStyle/>
          <a:p>
            <a:fld id="{B3761A81-E545-3C41-97A5-08DA8ED0F4C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3774780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elddia-ROZ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Vlak schuine baan lichte tint">
            <a:extLst>
              <a:ext uri="{FF2B5EF4-FFF2-40B4-BE49-F238E27FC236}">
                <a16:creationId xmlns:a16="http://schemas.microsoft.com/office/drawing/2014/main" id="{40342589-3060-C140-B76D-2E667DD2222A}"/>
              </a:ext>
            </a:extLst>
          </p:cNvPr>
          <p:cNvSpPr>
            <a:spLocks noChangeAspect="1"/>
          </p:cNvSpPr>
          <p:nvPr userDrawn="1"/>
        </p:nvSpPr>
        <p:spPr>
          <a:xfrm rot="10800000" flipH="1">
            <a:off x="0" y="-12763"/>
            <a:ext cx="1731902" cy="6046165"/>
          </a:xfrm>
          <a:prstGeom prst="rtTriangle">
            <a:avLst/>
          </a:prstGeom>
          <a:solidFill>
            <a:srgbClr val="F28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450"/>
          </a:p>
        </p:txBody>
      </p:sp>
      <p:sp>
        <p:nvSpPr>
          <p:cNvPr id="13" name="Vlak schuine baan midden tint">
            <a:extLst>
              <a:ext uri="{FF2B5EF4-FFF2-40B4-BE49-F238E27FC236}">
                <a16:creationId xmlns:a16="http://schemas.microsoft.com/office/drawing/2014/main" id="{7FB31F4D-309E-2D44-BCAC-1C8C30BB8E3E}"/>
              </a:ext>
            </a:extLst>
          </p:cNvPr>
          <p:cNvSpPr>
            <a:spLocks noChangeAspect="1"/>
          </p:cNvSpPr>
          <p:nvPr userDrawn="1"/>
        </p:nvSpPr>
        <p:spPr>
          <a:xfrm flipH="1">
            <a:off x="10218148" y="-32823"/>
            <a:ext cx="1973852" cy="6890823"/>
          </a:xfrm>
          <a:prstGeom prst="rtTriangle">
            <a:avLst/>
          </a:prstGeom>
          <a:solidFill>
            <a:srgbClr val="F166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450"/>
          </a:p>
        </p:txBody>
      </p:sp>
      <p:sp>
        <p:nvSpPr>
          <p:cNvPr id="14" name="Vlak schuine baan donkere tint">
            <a:extLst>
              <a:ext uri="{FF2B5EF4-FFF2-40B4-BE49-F238E27FC236}">
                <a16:creationId xmlns:a16="http://schemas.microsoft.com/office/drawing/2014/main" id="{C428FE92-42E4-914F-94BD-FBE21969E94B}"/>
              </a:ext>
            </a:extLst>
          </p:cNvPr>
          <p:cNvSpPr>
            <a:spLocks noChangeAspect="1"/>
          </p:cNvSpPr>
          <p:nvPr userDrawn="1"/>
        </p:nvSpPr>
        <p:spPr>
          <a:xfrm flipH="1">
            <a:off x="11268171" y="3620299"/>
            <a:ext cx="927429" cy="3237701"/>
          </a:xfrm>
          <a:prstGeom prst="rtTriangle">
            <a:avLst/>
          </a:prstGeom>
          <a:solidFill>
            <a:srgbClr val="EE31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450"/>
          </a:p>
        </p:txBody>
      </p:sp>
      <p:pic>
        <p:nvPicPr>
          <p:cNvPr id="10" name="Logo W rond witgeel">
            <a:extLst>
              <a:ext uri="{FF2B5EF4-FFF2-40B4-BE49-F238E27FC236}">
                <a16:creationId xmlns:a16="http://schemas.microsoft.com/office/drawing/2014/main" id="{6985607C-74B6-9341-A629-EF93B0104D4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038969" y="6316617"/>
            <a:ext cx="444535" cy="444593"/>
          </a:xfrm>
          <a:prstGeom prst="rect">
            <a:avLst/>
          </a:prstGeom>
        </p:spPr>
      </p:pic>
      <p:sp>
        <p:nvSpPr>
          <p:cNvPr id="11" name="Tijdelijke aanduiding afbeelding">
            <a:extLst>
              <a:ext uri="{FF2B5EF4-FFF2-40B4-BE49-F238E27FC236}">
                <a16:creationId xmlns:a16="http://schemas.microsoft.com/office/drawing/2014/main" id="{F22425E0-A088-334C-AE2D-918E836CAD4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25200" y="-12763"/>
            <a:ext cx="12219525" cy="6890823"/>
          </a:xfrm>
          <a:custGeom>
            <a:avLst/>
            <a:gdLst>
              <a:gd name="connsiteX0" fmla="*/ 0 w 12650788"/>
              <a:gd name="connsiteY0" fmla="*/ 0 h 13730288"/>
              <a:gd name="connsiteX1" fmla="*/ 10542281 w 12650788"/>
              <a:gd name="connsiteY1" fmla="*/ 0 h 13730288"/>
              <a:gd name="connsiteX2" fmla="*/ 12650788 w 12650788"/>
              <a:gd name="connsiteY2" fmla="*/ 2108507 h 13730288"/>
              <a:gd name="connsiteX3" fmla="*/ 12650788 w 12650788"/>
              <a:gd name="connsiteY3" fmla="*/ 13730288 h 13730288"/>
              <a:gd name="connsiteX4" fmla="*/ 0 w 12650788"/>
              <a:gd name="connsiteY4" fmla="*/ 13730288 h 13730288"/>
              <a:gd name="connsiteX5" fmla="*/ 0 w 12650788"/>
              <a:gd name="connsiteY5" fmla="*/ 0 h 13730288"/>
              <a:gd name="connsiteX0" fmla="*/ 3048000 w 12650788"/>
              <a:gd name="connsiteY0" fmla="*/ 0 h 13730288"/>
              <a:gd name="connsiteX1" fmla="*/ 10542281 w 12650788"/>
              <a:gd name="connsiteY1" fmla="*/ 0 h 13730288"/>
              <a:gd name="connsiteX2" fmla="*/ 12650788 w 12650788"/>
              <a:gd name="connsiteY2" fmla="*/ 2108507 h 13730288"/>
              <a:gd name="connsiteX3" fmla="*/ 12650788 w 12650788"/>
              <a:gd name="connsiteY3" fmla="*/ 13730288 h 13730288"/>
              <a:gd name="connsiteX4" fmla="*/ 0 w 12650788"/>
              <a:gd name="connsiteY4" fmla="*/ 13730288 h 13730288"/>
              <a:gd name="connsiteX5" fmla="*/ 3048000 w 12650788"/>
              <a:gd name="connsiteY5" fmla="*/ 0 h 13730288"/>
              <a:gd name="connsiteX0" fmla="*/ 3906982 w 13509770"/>
              <a:gd name="connsiteY0" fmla="*/ 0 h 13730288"/>
              <a:gd name="connsiteX1" fmla="*/ 11401263 w 13509770"/>
              <a:gd name="connsiteY1" fmla="*/ 0 h 13730288"/>
              <a:gd name="connsiteX2" fmla="*/ 13509770 w 13509770"/>
              <a:gd name="connsiteY2" fmla="*/ 2108507 h 13730288"/>
              <a:gd name="connsiteX3" fmla="*/ 13509770 w 13509770"/>
              <a:gd name="connsiteY3" fmla="*/ 13730288 h 13730288"/>
              <a:gd name="connsiteX4" fmla="*/ 0 w 13509770"/>
              <a:gd name="connsiteY4" fmla="*/ 13702579 h 13730288"/>
              <a:gd name="connsiteX5" fmla="*/ 3906982 w 13509770"/>
              <a:gd name="connsiteY5" fmla="*/ 0 h 13730288"/>
              <a:gd name="connsiteX0" fmla="*/ 3893128 w 13495916"/>
              <a:gd name="connsiteY0" fmla="*/ 0 h 13730288"/>
              <a:gd name="connsiteX1" fmla="*/ 11387409 w 13495916"/>
              <a:gd name="connsiteY1" fmla="*/ 0 h 13730288"/>
              <a:gd name="connsiteX2" fmla="*/ 13495916 w 13495916"/>
              <a:gd name="connsiteY2" fmla="*/ 2108507 h 13730288"/>
              <a:gd name="connsiteX3" fmla="*/ 13495916 w 13495916"/>
              <a:gd name="connsiteY3" fmla="*/ 13730288 h 13730288"/>
              <a:gd name="connsiteX4" fmla="*/ 0 w 13495916"/>
              <a:gd name="connsiteY4" fmla="*/ 13730288 h 13730288"/>
              <a:gd name="connsiteX5" fmla="*/ 3893128 w 13495916"/>
              <a:gd name="connsiteY5" fmla="*/ 0 h 13730288"/>
              <a:gd name="connsiteX0" fmla="*/ 3893128 w 13509771"/>
              <a:gd name="connsiteY0" fmla="*/ 11239 h 13741527"/>
              <a:gd name="connsiteX1" fmla="*/ 11387409 w 13509771"/>
              <a:gd name="connsiteY1" fmla="*/ 11239 h 13741527"/>
              <a:gd name="connsiteX2" fmla="*/ 13509771 w 13509771"/>
              <a:gd name="connsiteY2" fmla="*/ 0 h 13741527"/>
              <a:gd name="connsiteX3" fmla="*/ 13495916 w 13509771"/>
              <a:gd name="connsiteY3" fmla="*/ 13741527 h 13741527"/>
              <a:gd name="connsiteX4" fmla="*/ 0 w 13509771"/>
              <a:gd name="connsiteY4" fmla="*/ 13741527 h 13741527"/>
              <a:gd name="connsiteX5" fmla="*/ 3893128 w 13509771"/>
              <a:gd name="connsiteY5" fmla="*/ 11239 h 13741527"/>
              <a:gd name="connsiteX0" fmla="*/ 3893128 w 13509771"/>
              <a:gd name="connsiteY0" fmla="*/ 11239 h 13741527"/>
              <a:gd name="connsiteX1" fmla="*/ 13509771 w 13509771"/>
              <a:gd name="connsiteY1" fmla="*/ 0 h 13741527"/>
              <a:gd name="connsiteX2" fmla="*/ 13495916 w 13509771"/>
              <a:gd name="connsiteY2" fmla="*/ 13741527 h 13741527"/>
              <a:gd name="connsiteX3" fmla="*/ 0 w 13509771"/>
              <a:gd name="connsiteY3" fmla="*/ 13741527 h 13741527"/>
              <a:gd name="connsiteX4" fmla="*/ 3893128 w 13509771"/>
              <a:gd name="connsiteY4" fmla="*/ 11239 h 13741527"/>
              <a:gd name="connsiteX0" fmla="*/ 3921408 w 13538051"/>
              <a:gd name="connsiteY0" fmla="*/ 11239 h 13750954"/>
              <a:gd name="connsiteX1" fmla="*/ 13538051 w 13538051"/>
              <a:gd name="connsiteY1" fmla="*/ 0 h 13750954"/>
              <a:gd name="connsiteX2" fmla="*/ 13524196 w 13538051"/>
              <a:gd name="connsiteY2" fmla="*/ 13741527 h 13750954"/>
              <a:gd name="connsiteX3" fmla="*/ 0 w 13538051"/>
              <a:gd name="connsiteY3" fmla="*/ 13750954 h 13750954"/>
              <a:gd name="connsiteX4" fmla="*/ 3921408 w 13538051"/>
              <a:gd name="connsiteY4" fmla="*/ 11239 h 13750954"/>
              <a:gd name="connsiteX0" fmla="*/ 3959115 w 13575758"/>
              <a:gd name="connsiteY0" fmla="*/ 11239 h 13760381"/>
              <a:gd name="connsiteX1" fmla="*/ 13575758 w 13575758"/>
              <a:gd name="connsiteY1" fmla="*/ 0 h 13760381"/>
              <a:gd name="connsiteX2" fmla="*/ 13561903 w 13575758"/>
              <a:gd name="connsiteY2" fmla="*/ 13741527 h 13760381"/>
              <a:gd name="connsiteX3" fmla="*/ 0 w 13575758"/>
              <a:gd name="connsiteY3" fmla="*/ 13760381 h 13760381"/>
              <a:gd name="connsiteX4" fmla="*/ 3959115 w 13575758"/>
              <a:gd name="connsiteY4" fmla="*/ 11239 h 13760381"/>
              <a:gd name="connsiteX0" fmla="*/ 3949688 w 13575758"/>
              <a:gd name="connsiteY0" fmla="*/ 1812 h 13760381"/>
              <a:gd name="connsiteX1" fmla="*/ 13575758 w 13575758"/>
              <a:gd name="connsiteY1" fmla="*/ 0 h 13760381"/>
              <a:gd name="connsiteX2" fmla="*/ 13561903 w 13575758"/>
              <a:gd name="connsiteY2" fmla="*/ 13741527 h 13760381"/>
              <a:gd name="connsiteX3" fmla="*/ 0 w 13575758"/>
              <a:gd name="connsiteY3" fmla="*/ 13760381 h 13760381"/>
              <a:gd name="connsiteX4" fmla="*/ 3949688 w 13575758"/>
              <a:gd name="connsiteY4" fmla="*/ 1812 h 13760381"/>
              <a:gd name="connsiteX0" fmla="*/ 3949688 w 25271572"/>
              <a:gd name="connsiteY0" fmla="*/ 1812 h 13760381"/>
              <a:gd name="connsiteX1" fmla="*/ 25271572 w 25271572"/>
              <a:gd name="connsiteY1" fmla="*/ 0 h 13760381"/>
              <a:gd name="connsiteX2" fmla="*/ 13561903 w 25271572"/>
              <a:gd name="connsiteY2" fmla="*/ 13741527 h 13760381"/>
              <a:gd name="connsiteX3" fmla="*/ 0 w 25271572"/>
              <a:gd name="connsiteY3" fmla="*/ 13760381 h 13760381"/>
              <a:gd name="connsiteX4" fmla="*/ 3949688 w 25271572"/>
              <a:gd name="connsiteY4" fmla="*/ 1812 h 13760381"/>
              <a:gd name="connsiteX0" fmla="*/ 3949688 w 25271572"/>
              <a:gd name="connsiteY0" fmla="*/ 1812 h 13760381"/>
              <a:gd name="connsiteX1" fmla="*/ 25271572 w 25271572"/>
              <a:gd name="connsiteY1" fmla="*/ 0 h 13760381"/>
              <a:gd name="connsiteX2" fmla="*/ 13561903 w 25271572"/>
              <a:gd name="connsiteY2" fmla="*/ 13741527 h 13760381"/>
              <a:gd name="connsiteX3" fmla="*/ 0 w 25271572"/>
              <a:gd name="connsiteY3" fmla="*/ 13760381 h 13760381"/>
              <a:gd name="connsiteX4" fmla="*/ 3949688 w 25271572"/>
              <a:gd name="connsiteY4" fmla="*/ 1812 h 13760381"/>
              <a:gd name="connsiteX0" fmla="*/ 3949688 w 25271572"/>
              <a:gd name="connsiteY0" fmla="*/ 1812 h 13762792"/>
              <a:gd name="connsiteX1" fmla="*/ 25271572 w 25271572"/>
              <a:gd name="connsiteY1" fmla="*/ 0 h 13762792"/>
              <a:gd name="connsiteX2" fmla="*/ 21323671 w 25271572"/>
              <a:gd name="connsiteY2" fmla="*/ 13762792 h 13762792"/>
              <a:gd name="connsiteX3" fmla="*/ 0 w 25271572"/>
              <a:gd name="connsiteY3" fmla="*/ 13760381 h 13762792"/>
              <a:gd name="connsiteX4" fmla="*/ 3949688 w 25271572"/>
              <a:gd name="connsiteY4" fmla="*/ 1812 h 13762792"/>
              <a:gd name="connsiteX0" fmla="*/ 3949688 w 25271572"/>
              <a:gd name="connsiteY0" fmla="*/ 1812 h 13762792"/>
              <a:gd name="connsiteX1" fmla="*/ 25271572 w 25271572"/>
              <a:gd name="connsiteY1" fmla="*/ 0 h 13762792"/>
              <a:gd name="connsiteX2" fmla="*/ 21323671 w 25271572"/>
              <a:gd name="connsiteY2" fmla="*/ 13762792 h 13762792"/>
              <a:gd name="connsiteX3" fmla="*/ 0 w 25271572"/>
              <a:gd name="connsiteY3" fmla="*/ 13760381 h 13762792"/>
              <a:gd name="connsiteX4" fmla="*/ 3949688 w 25271572"/>
              <a:gd name="connsiteY4" fmla="*/ 1812 h 13762792"/>
              <a:gd name="connsiteX0" fmla="*/ 3949688 w 25271572"/>
              <a:gd name="connsiteY0" fmla="*/ 1812 h 13762792"/>
              <a:gd name="connsiteX1" fmla="*/ 25271572 w 25271572"/>
              <a:gd name="connsiteY1" fmla="*/ 0 h 13762792"/>
              <a:gd name="connsiteX2" fmla="*/ 21323671 w 25271572"/>
              <a:gd name="connsiteY2" fmla="*/ 13762792 h 13762792"/>
              <a:gd name="connsiteX3" fmla="*/ 0 w 25271572"/>
              <a:gd name="connsiteY3" fmla="*/ 13760381 h 13762792"/>
              <a:gd name="connsiteX4" fmla="*/ 644244 w 25271572"/>
              <a:gd name="connsiteY4" fmla="*/ 11466159 h 13762792"/>
              <a:gd name="connsiteX5" fmla="*/ 3949688 w 25271572"/>
              <a:gd name="connsiteY5" fmla="*/ 1812 h 13762792"/>
              <a:gd name="connsiteX0" fmla="*/ 3305444 w 24627328"/>
              <a:gd name="connsiteY0" fmla="*/ 1812 h 13762792"/>
              <a:gd name="connsiteX1" fmla="*/ 24627328 w 24627328"/>
              <a:gd name="connsiteY1" fmla="*/ 0 h 13762792"/>
              <a:gd name="connsiteX2" fmla="*/ 20679427 w 24627328"/>
              <a:gd name="connsiteY2" fmla="*/ 13762792 h 13762792"/>
              <a:gd name="connsiteX3" fmla="*/ 1014435 w 24627328"/>
              <a:gd name="connsiteY3" fmla="*/ 13611525 h 13762792"/>
              <a:gd name="connsiteX4" fmla="*/ 0 w 24627328"/>
              <a:gd name="connsiteY4" fmla="*/ 11466159 h 13762792"/>
              <a:gd name="connsiteX5" fmla="*/ 3305444 w 24627328"/>
              <a:gd name="connsiteY5" fmla="*/ 1812 h 13762792"/>
              <a:gd name="connsiteX0" fmla="*/ 3305444 w 24627328"/>
              <a:gd name="connsiteY0" fmla="*/ 1812 h 13781646"/>
              <a:gd name="connsiteX1" fmla="*/ 24627328 w 24627328"/>
              <a:gd name="connsiteY1" fmla="*/ 0 h 13781646"/>
              <a:gd name="connsiteX2" fmla="*/ 20679427 w 24627328"/>
              <a:gd name="connsiteY2" fmla="*/ 13762792 h 13781646"/>
              <a:gd name="connsiteX3" fmla="*/ 185096 w 24627328"/>
              <a:gd name="connsiteY3" fmla="*/ 13781646 h 13781646"/>
              <a:gd name="connsiteX4" fmla="*/ 0 w 24627328"/>
              <a:gd name="connsiteY4" fmla="*/ 11466159 h 13781646"/>
              <a:gd name="connsiteX5" fmla="*/ 3305444 w 24627328"/>
              <a:gd name="connsiteY5" fmla="*/ 1812 h 13781646"/>
              <a:gd name="connsiteX0" fmla="*/ 3120348 w 24442232"/>
              <a:gd name="connsiteY0" fmla="*/ 1812 h 13781646"/>
              <a:gd name="connsiteX1" fmla="*/ 24442232 w 24442232"/>
              <a:gd name="connsiteY1" fmla="*/ 0 h 13781646"/>
              <a:gd name="connsiteX2" fmla="*/ 20494331 w 24442232"/>
              <a:gd name="connsiteY2" fmla="*/ 13762792 h 13781646"/>
              <a:gd name="connsiteX3" fmla="*/ 0 w 24442232"/>
              <a:gd name="connsiteY3" fmla="*/ 13781646 h 13781646"/>
              <a:gd name="connsiteX4" fmla="*/ 346532 w 24442232"/>
              <a:gd name="connsiteY4" fmla="*/ 10955797 h 13781646"/>
              <a:gd name="connsiteX5" fmla="*/ 3120348 w 24442232"/>
              <a:gd name="connsiteY5" fmla="*/ 1812 h 13781646"/>
              <a:gd name="connsiteX0" fmla="*/ 3120348 w 24442232"/>
              <a:gd name="connsiteY0" fmla="*/ 1812 h 13781646"/>
              <a:gd name="connsiteX1" fmla="*/ 24442232 w 24442232"/>
              <a:gd name="connsiteY1" fmla="*/ 0 h 13781646"/>
              <a:gd name="connsiteX2" fmla="*/ 20494331 w 24442232"/>
              <a:gd name="connsiteY2" fmla="*/ 13762792 h 13781646"/>
              <a:gd name="connsiteX3" fmla="*/ 0 w 24442232"/>
              <a:gd name="connsiteY3" fmla="*/ 13781646 h 13781646"/>
              <a:gd name="connsiteX4" fmla="*/ 27556 w 24442232"/>
              <a:gd name="connsiteY4" fmla="*/ 10892002 h 13781646"/>
              <a:gd name="connsiteX5" fmla="*/ 3120348 w 24442232"/>
              <a:gd name="connsiteY5" fmla="*/ 1812 h 13781646"/>
              <a:gd name="connsiteX0" fmla="*/ 3120348 w 24442232"/>
              <a:gd name="connsiteY0" fmla="*/ 1812 h 13781646"/>
              <a:gd name="connsiteX1" fmla="*/ 24442232 w 24442232"/>
              <a:gd name="connsiteY1" fmla="*/ 0 h 13781646"/>
              <a:gd name="connsiteX2" fmla="*/ 20494331 w 24442232"/>
              <a:gd name="connsiteY2" fmla="*/ 13762792 h 13781646"/>
              <a:gd name="connsiteX3" fmla="*/ 0 w 24442232"/>
              <a:gd name="connsiteY3" fmla="*/ 13781646 h 13781646"/>
              <a:gd name="connsiteX4" fmla="*/ 27556 w 24442232"/>
              <a:gd name="connsiteY4" fmla="*/ 10892002 h 13781646"/>
              <a:gd name="connsiteX5" fmla="*/ 3120348 w 24442232"/>
              <a:gd name="connsiteY5" fmla="*/ 1812 h 13781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442232" h="13781646">
                <a:moveTo>
                  <a:pt x="3120348" y="1812"/>
                </a:moveTo>
                <a:lnTo>
                  <a:pt x="24442232" y="0"/>
                </a:lnTo>
                <a:cubicBezTo>
                  <a:pt x="23136896" y="4566332"/>
                  <a:pt x="21810298" y="9175195"/>
                  <a:pt x="20494331" y="13762792"/>
                </a:cubicBezTo>
                <a:lnTo>
                  <a:pt x="0" y="13781646"/>
                </a:lnTo>
                <a:lnTo>
                  <a:pt x="27556" y="10892002"/>
                </a:lnTo>
                <a:lnTo>
                  <a:pt x="3120348" y="1812"/>
                </a:lnTo>
                <a:close/>
              </a:path>
            </a:pathLst>
          </a:custGeom>
          <a:noFill/>
          <a:ln>
            <a:noFill/>
          </a:ln>
        </p:spPr>
        <p:txBody>
          <a:bodyPr anchor="ctr"/>
          <a:lstStyle>
            <a:lvl1pPr algn="ctr">
              <a:defRPr/>
            </a:lvl1pPr>
          </a:lstStyle>
          <a:p>
            <a:r>
              <a:rPr lang="nl-NL"/>
              <a:t>Klik op het pictogram als u een afbeelding wilt toevoegen</a:t>
            </a:r>
          </a:p>
        </p:txBody>
      </p:sp>
      <p:sp>
        <p:nvSpPr>
          <p:cNvPr id="3" name="Voettekst"/>
          <p:cNvSpPr>
            <a:spLocks noGrp="1"/>
          </p:cNvSpPr>
          <p:nvPr>
            <p:ph type="ftr" sz="quarter" idx="11"/>
          </p:nvPr>
        </p:nvSpPr>
        <p:spPr>
          <a:xfrm>
            <a:off x="1597821" y="6356351"/>
            <a:ext cx="3241785" cy="365125"/>
          </a:xfrm>
        </p:spPr>
        <p:txBody>
          <a:bodyPr/>
          <a:lstStyle/>
          <a:p>
            <a:endParaRPr lang="nl-NL"/>
          </a:p>
        </p:txBody>
      </p:sp>
      <p:sp>
        <p:nvSpPr>
          <p:cNvPr id="4" name="Slidenummer"/>
          <p:cNvSpPr>
            <a:spLocks noGrp="1"/>
          </p:cNvSpPr>
          <p:nvPr>
            <p:ph type="sldNum" sz="quarter" idx="12"/>
          </p:nvPr>
        </p:nvSpPr>
        <p:spPr>
          <a:xfrm>
            <a:off x="615520" y="6356351"/>
            <a:ext cx="803674" cy="365125"/>
          </a:xfrm>
        </p:spPr>
        <p:txBody>
          <a:bodyPr/>
          <a:lstStyle/>
          <a:p>
            <a:fld id="{B3761A81-E545-3C41-97A5-08DA8ED0F4C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3988737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mpagnedia-Tekst-GEEL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Vlak links">
            <a:extLst>
              <a:ext uri="{FF2B5EF4-FFF2-40B4-BE49-F238E27FC236}">
                <a16:creationId xmlns:a16="http://schemas.microsoft.com/office/drawing/2014/main" id="{18D4EC64-D79F-5240-A2C2-6F3425115007}"/>
              </a:ext>
            </a:extLst>
          </p:cNvPr>
          <p:cNvSpPr/>
          <p:nvPr userDrawn="1"/>
        </p:nvSpPr>
        <p:spPr>
          <a:xfrm>
            <a:off x="-10632" y="-6928"/>
            <a:ext cx="5303000" cy="68649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450"/>
          </a:p>
        </p:txBody>
      </p:sp>
      <p:sp>
        <p:nvSpPr>
          <p:cNvPr id="11" name="Vlak rechts">
            <a:extLst>
              <a:ext uri="{FF2B5EF4-FFF2-40B4-BE49-F238E27FC236}">
                <a16:creationId xmlns:a16="http://schemas.microsoft.com/office/drawing/2014/main" id="{E8561B04-8EC8-EB41-AEDC-00751FE368BD}"/>
              </a:ext>
            </a:extLst>
          </p:cNvPr>
          <p:cNvSpPr/>
          <p:nvPr userDrawn="1"/>
        </p:nvSpPr>
        <p:spPr>
          <a:xfrm>
            <a:off x="6889000" y="-6928"/>
            <a:ext cx="5303000" cy="686492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450"/>
          </a:p>
        </p:txBody>
      </p:sp>
      <p:sp>
        <p:nvSpPr>
          <p:cNvPr id="10" name="Vlak midden">
            <a:extLst>
              <a:ext uri="{FF2B5EF4-FFF2-40B4-BE49-F238E27FC236}">
                <a16:creationId xmlns:a16="http://schemas.microsoft.com/office/drawing/2014/main" id="{C010B86B-7169-C04C-B896-53213F167F74}"/>
              </a:ext>
            </a:extLst>
          </p:cNvPr>
          <p:cNvSpPr>
            <a:spLocks noChangeAspect="1"/>
          </p:cNvSpPr>
          <p:nvPr userDrawn="1"/>
        </p:nvSpPr>
        <p:spPr>
          <a:xfrm>
            <a:off x="1420735" y="0"/>
            <a:ext cx="9637635" cy="6858000"/>
          </a:xfrm>
          <a:prstGeom prst="parallelogram">
            <a:avLst>
              <a:gd name="adj" fmla="val 2851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450"/>
          </a:p>
        </p:txBody>
      </p:sp>
      <p:pic>
        <p:nvPicPr>
          <p:cNvPr id="5" name="W-quote-zwart">
            <a:extLst>
              <a:ext uri="{FF2B5EF4-FFF2-40B4-BE49-F238E27FC236}">
                <a16:creationId xmlns:a16="http://schemas.microsoft.com/office/drawing/2014/main" id="{C11788C3-6B89-0A41-8BA4-7B591114070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33051" y="1380555"/>
            <a:ext cx="1260181" cy="1260345"/>
          </a:xfrm>
          <a:prstGeom prst="rect">
            <a:avLst/>
          </a:prstGeom>
        </p:spPr>
      </p:pic>
      <p:sp>
        <p:nvSpPr>
          <p:cNvPr id="2" name="Quote"/>
          <p:cNvSpPr>
            <a:spLocks noGrp="1"/>
          </p:cNvSpPr>
          <p:nvPr>
            <p:ph type="ctrTitle" hasCustomPrompt="1"/>
          </p:nvPr>
        </p:nvSpPr>
        <p:spPr>
          <a:xfrm>
            <a:off x="2734348" y="1764601"/>
            <a:ext cx="7898372" cy="3687445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5499" b="1" i="1" u="sng">
                <a:latin typeface="Roboto Black" panose="02000000000000000000" pitchFamily="2" charset="0"/>
                <a:ea typeface="Roboto Black" panose="02000000000000000000" pitchFamily="2" charset="0"/>
              </a:defRPr>
            </a:lvl1pPr>
          </a:lstStyle>
          <a:p>
            <a:r>
              <a:rPr lang="nl-NL"/>
              <a:t>aar is de </a:t>
            </a:r>
            <a:r>
              <a:rPr lang="nl-NL" err="1"/>
              <a:t>placeholder</a:t>
            </a:r>
            <a:r>
              <a:rPr lang="nl-NL"/>
              <a:t> voor een interessante vraag of quote?</a:t>
            </a:r>
            <a:endParaRPr lang="en-US"/>
          </a:p>
        </p:txBody>
      </p:sp>
      <p:pic>
        <p:nvPicPr>
          <p:cNvPr id="13" name="Afbeelding 12">
            <a:extLst>
              <a:ext uri="{FF2B5EF4-FFF2-40B4-BE49-F238E27FC236}">
                <a16:creationId xmlns:a16="http://schemas.microsoft.com/office/drawing/2014/main" id="{BC7080C8-824E-8B4F-B2A0-C08F18EA255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1052" y="5264944"/>
            <a:ext cx="1960832" cy="1256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7071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mpagnedia-Tekst-BLAUW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Vlak links">
            <a:extLst>
              <a:ext uri="{FF2B5EF4-FFF2-40B4-BE49-F238E27FC236}">
                <a16:creationId xmlns:a16="http://schemas.microsoft.com/office/drawing/2014/main" id="{18D4EC64-D79F-5240-A2C2-6F3425115007}"/>
              </a:ext>
            </a:extLst>
          </p:cNvPr>
          <p:cNvSpPr/>
          <p:nvPr userDrawn="1"/>
        </p:nvSpPr>
        <p:spPr>
          <a:xfrm>
            <a:off x="-10632" y="-6928"/>
            <a:ext cx="5303000" cy="6864928"/>
          </a:xfrm>
          <a:prstGeom prst="rect">
            <a:avLst/>
          </a:prstGeom>
          <a:solidFill>
            <a:srgbClr val="84D0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450"/>
          </a:p>
        </p:txBody>
      </p:sp>
      <p:sp>
        <p:nvSpPr>
          <p:cNvPr id="11" name="Vlak rechts">
            <a:extLst>
              <a:ext uri="{FF2B5EF4-FFF2-40B4-BE49-F238E27FC236}">
                <a16:creationId xmlns:a16="http://schemas.microsoft.com/office/drawing/2014/main" id="{E8561B04-8EC8-EB41-AEDC-00751FE368BD}"/>
              </a:ext>
            </a:extLst>
          </p:cNvPr>
          <p:cNvSpPr/>
          <p:nvPr userDrawn="1"/>
        </p:nvSpPr>
        <p:spPr>
          <a:xfrm>
            <a:off x="6889000" y="-6928"/>
            <a:ext cx="5303000" cy="6864928"/>
          </a:xfrm>
          <a:prstGeom prst="rect">
            <a:avLst/>
          </a:prstGeom>
          <a:solidFill>
            <a:srgbClr val="4594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450"/>
          </a:p>
        </p:txBody>
      </p:sp>
      <p:sp>
        <p:nvSpPr>
          <p:cNvPr id="10" name="Vlak midden">
            <a:extLst>
              <a:ext uri="{FF2B5EF4-FFF2-40B4-BE49-F238E27FC236}">
                <a16:creationId xmlns:a16="http://schemas.microsoft.com/office/drawing/2014/main" id="{FD7BF293-F421-F04B-BFF3-1A4AFD7D1786}"/>
              </a:ext>
            </a:extLst>
          </p:cNvPr>
          <p:cNvSpPr>
            <a:spLocks noChangeAspect="1"/>
          </p:cNvSpPr>
          <p:nvPr userDrawn="1"/>
        </p:nvSpPr>
        <p:spPr>
          <a:xfrm>
            <a:off x="1420735" y="0"/>
            <a:ext cx="9637635" cy="6858000"/>
          </a:xfrm>
          <a:prstGeom prst="parallelogram">
            <a:avLst>
              <a:gd name="adj" fmla="val 28517"/>
            </a:avLst>
          </a:prstGeom>
          <a:solidFill>
            <a:srgbClr val="1EBC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450"/>
          </a:p>
        </p:txBody>
      </p:sp>
      <p:pic>
        <p:nvPicPr>
          <p:cNvPr id="5" name="W-quote-zwart">
            <a:extLst>
              <a:ext uri="{FF2B5EF4-FFF2-40B4-BE49-F238E27FC236}">
                <a16:creationId xmlns:a16="http://schemas.microsoft.com/office/drawing/2014/main" id="{C11788C3-6B89-0A41-8BA4-7B591114070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33051" y="1380555"/>
            <a:ext cx="1260181" cy="1260345"/>
          </a:xfrm>
          <a:prstGeom prst="rect">
            <a:avLst/>
          </a:prstGeom>
        </p:spPr>
      </p:pic>
      <p:sp>
        <p:nvSpPr>
          <p:cNvPr id="2" name="Quote"/>
          <p:cNvSpPr>
            <a:spLocks noGrp="1"/>
          </p:cNvSpPr>
          <p:nvPr>
            <p:ph type="ctrTitle" hasCustomPrompt="1"/>
          </p:nvPr>
        </p:nvSpPr>
        <p:spPr>
          <a:xfrm>
            <a:off x="2734348" y="1764601"/>
            <a:ext cx="7898372" cy="3687445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5499" b="1" i="1" u="sng">
                <a:latin typeface="Roboto Black" panose="02000000000000000000" pitchFamily="2" charset="0"/>
                <a:ea typeface="Roboto Black" panose="02000000000000000000" pitchFamily="2" charset="0"/>
              </a:defRPr>
            </a:lvl1pPr>
          </a:lstStyle>
          <a:p>
            <a:r>
              <a:rPr lang="nl-NL"/>
              <a:t>aar is de </a:t>
            </a:r>
            <a:r>
              <a:rPr lang="nl-NL" err="1"/>
              <a:t>placeholder</a:t>
            </a:r>
            <a:r>
              <a:rPr lang="nl-NL"/>
              <a:t> voor een interessante vraag of quote?</a:t>
            </a:r>
            <a:endParaRPr lang="en-US"/>
          </a:p>
        </p:txBody>
      </p:sp>
      <p:pic>
        <p:nvPicPr>
          <p:cNvPr id="13" name="Afbeelding 12">
            <a:extLst>
              <a:ext uri="{FF2B5EF4-FFF2-40B4-BE49-F238E27FC236}">
                <a16:creationId xmlns:a16="http://schemas.microsoft.com/office/drawing/2014/main" id="{BC7080C8-824E-8B4F-B2A0-C08F18EA255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1052" y="5264944"/>
            <a:ext cx="1960832" cy="1256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233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mpagnedia-Tekst-GROE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Vlak links">
            <a:extLst>
              <a:ext uri="{FF2B5EF4-FFF2-40B4-BE49-F238E27FC236}">
                <a16:creationId xmlns:a16="http://schemas.microsoft.com/office/drawing/2014/main" id="{18D4EC64-D79F-5240-A2C2-6F3425115007}"/>
              </a:ext>
            </a:extLst>
          </p:cNvPr>
          <p:cNvSpPr/>
          <p:nvPr userDrawn="1"/>
        </p:nvSpPr>
        <p:spPr>
          <a:xfrm>
            <a:off x="-10632" y="-6928"/>
            <a:ext cx="5303000" cy="6864928"/>
          </a:xfrm>
          <a:prstGeom prst="rect">
            <a:avLst/>
          </a:prstGeom>
          <a:solidFill>
            <a:srgbClr val="D5E0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450"/>
          </a:p>
        </p:txBody>
      </p:sp>
      <p:sp>
        <p:nvSpPr>
          <p:cNvPr id="11" name="Vlak rechts">
            <a:extLst>
              <a:ext uri="{FF2B5EF4-FFF2-40B4-BE49-F238E27FC236}">
                <a16:creationId xmlns:a16="http://schemas.microsoft.com/office/drawing/2014/main" id="{E8561B04-8EC8-EB41-AEDC-00751FE368BD}"/>
              </a:ext>
            </a:extLst>
          </p:cNvPr>
          <p:cNvSpPr/>
          <p:nvPr userDrawn="1"/>
        </p:nvSpPr>
        <p:spPr>
          <a:xfrm>
            <a:off x="6889000" y="-6928"/>
            <a:ext cx="5303000" cy="6864928"/>
          </a:xfrm>
          <a:prstGeom prst="rect">
            <a:avLst/>
          </a:prstGeom>
          <a:solidFill>
            <a:srgbClr val="45B9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450"/>
          </a:p>
        </p:txBody>
      </p:sp>
      <p:sp>
        <p:nvSpPr>
          <p:cNvPr id="10" name="Vlak midden">
            <a:extLst>
              <a:ext uri="{FF2B5EF4-FFF2-40B4-BE49-F238E27FC236}">
                <a16:creationId xmlns:a16="http://schemas.microsoft.com/office/drawing/2014/main" id="{D40FCAC0-591A-AA4F-A753-6B0E2B9CD1BC}"/>
              </a:ext>
            </a:extLst>
          </p:cNvPr>
          <p:cNvSpPr>
            <a:spLocks noChangeAspect="1"/>
          </p:cNvSpPr>
          <p:nvPr userDrawn="1"/>
        </p:nvSpPr>
        <p:spPr>
          <a:xfrm>
            <a:off x="1420735" y="0"/>
            <a:ext cx="9637635" cy="6858000"/>
          </a:xfrm>
          <a:prstGeom prst="parallelogram">
            <a:avLst>
              <a:gd name="adj" fmla="val 28517"/>
            </a:avLst>
          </a:prstGeom>
          <a:solidFill>
            <a:srgbClr val="B1D2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450"/>
          </a:p>
        </p:txBody>
      </p:sp>
      <p:pic>
        <p:nvPicPr>
          <p:cNvPr id="5" name="W-quote-zwart">
            <a:extLst>
              <a:ext uri="{FF2B5EF4-FFF2-40B4-BE49-F238E27FC236}">
                <a16:creationId xmlns:a16="http://schemas.microsoft.com/office/drawing/2014/main" id="{C11788C3-6B89-0A41-8BA4-7B591114070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33051" y="1380555"/>
            <a:ext cx="1260181" cy="1260345"/>
          </a:xfrm>
          <a:prstGeom prst="rect">
            <a:avLst/>
          </a:prstGeom>
        </p:spPr>
      </p:pic>
      <p:sp>
        <p:nvSpPr>
          <p:cNvPr id="2" name="Quote"/>
          <p:cNvSpPr>
            <a:spLocks noGrp="1"/>
          </p:cNvSpPr>
          <p:nvPr>
            <p:ph type="ctrTitle" hasCustomPrompt="1"/>
          </p:nvPr>
        </p:nvSpPr>
        <p:spPr>
          <a:xfrm>
            <a:off x="2734348" y="1764601"/>
            <a:ext cx="7898372" cy="3687445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5499" b="1" i="1" u="sng">
                <a:latin typeface="Roboto Black" panose="02000000000000000000" pitchFamily="2" charset="0"/>
                <a:ea typeface="Roboto Black" panose="02000000000000000000" pitchFamily="2" charset="0"/>
              </a:defRPr>
            </a:lvl1pPr>
          </a:lstStyle>
          <a:p>
            <a:r>
              <a:rPr lang="nl-NL"/>
              <a:t>aar is de </a:t>
            </a:r>
            <a:r>
              <a:rPr lang="nl-NL" err="1"/>
              <a:t>placeholder</a:t>
            </a:r>
            <a:r>
              <a:rPr lang="nl-NL"/>
              <a:t> voor een interessante vraag of quote?</a:t>
            </a:r>
            <a:endParaRPr lang="en-US"/>
          </a:p>
        </p:txBody>
      </p:sp>
      <p:pic>
        <p:nvPicPr>
          <p:cNvPr id="13" name="Afbeelding 12">
            <a:extLst>
              <a:ext uri="{FF2B5EF4-FFF2-40B4-BE49-F238E27FC236}">
                <a16:creationId xmlns:a16="http://schemas.microsoft.com/office/drawing/2014/main" id="{BC7080C8-824E-8B4F-B2A0-C08F18EA255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1052" y="5264944"/>
            <a:ext cx="1960832" cy="1256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9044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mpagnedia-Tekst-ROZ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Vlak links">
            <a:extLst>
              <a:ext uri="{FF2B5EF4-FFF2-40B4-BE49-F238E27FC236}">
                <a16:creationId xmlns:a16="http://schemas.microsoft.com/office/drawing/2014/main" id="{18D4EC64-D79F-5240-A2C2-6F3425115007}"/>
              </a:ext>
            </a:extLst>
          </p:cNvPr>
          <p:cNvSpPr/>
          <p:nvPr userDrawn="1"/>
        </p:nvSpPr>
        <p:spPr>
          <a:xfrm>
            <a:off x="-10632" y="-6928"/>
            <a:ext cx="5303000" cy="6864928"/>
          </a:xfrm>
          <a:prstGeom prst="rect">
            <a:avLst/>
          </a:prstGeom>
          <a:solidFill>
            <a:srgbClr val="F28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450"/>
          </a:p>
        </p:txBody>
      </p:sp>
      <p:sp>
        <p:nvSpPr>
          <p:cNvPr id="11" name="Vlak rechts">
            <a:extLst>
              <a:ext uri="{FF2B5EF4-FFF2-40B4-BE49-F238E27FC236}">
                <a16:creationId xmlns:a16="http://schemas.microsoft.com/office/drawing/2014/main" id="{E8561B04-8EC8-EB41-AEDC-00751FE368BD}"/>
              </a:ext>
            </a:extLst>
          </p:cNvPr>
          <p:cNvSpPr/>
          <p:nvPr userDrawn="1"/>
        </p:nvSpPr>
        <p:spPr>
          <a:xfrm>
            <a:off x="6889000" y="-6928"/>
            <a:ext cx="5303000" cy="6864928"/>
          </a:xfrm>
          <a:prstGeom prst="rect">
            <a:avLst/>
          </a:prstGeom>
          <a:solidFill>
            <a:srgbClr val="EE31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450"/>
          </a:p>
        </p:txBody>
      </p:sp>
      <p:sp>
        <p:nvSpPr>
          <p:cNvPr id="10" name="Vlak midden">
            <a:extLst>
              <a:ext uri="{FF2B5EF4-FFF2-40B4-BE49-F238E27FC236}">
                <a16:creationId xmlns:a16="http://schemas.microsoft.com/office/drawing/2014/main" id="{11FE9FE8-9870-4341-A6D3-173AA882EAA3}"/>
              </a:ext>
            </a:extLst>
          </p:cNvPr>
          <p:cNvSpPr>
            <a:spLocks noChangeAspect="1"/>
          </p:cNvSpPr>
          <p:nvPr userDrawn="1"/>
        </p:nvSpPr>
        <p:spPr>
          <a:xfrm>
            <a:off x="1420735" y="0"/>
            <a:ext cx="9637635" cy="6858000"/>
          </a:xfrm>
          <a:prstGeom prst="parallelogram">
            <a:avLst>
              <a:gd name="adj" fmla="val 28517"/>
            </a:avLst>
          </a:prstGeom>
          <a:solidFill>
            <a:srgbClr val="F166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450"/>
          </a:p>
        </p:txBody>
      </p:sp>
      <p:pic>
        <p:nvPicPr>
          <p:cNvPr id="5" name="W-quote-zwart">
            <a:extLst>
              <a:ext uri="{FF2B5EF4-FFF2-40B4-BE49-F238E27FC236}">
                <a16:creationId xmlns:a16="http://schemas.microsoft.com/office/drawing/2014/main" id="{C11788C3-6B89-0A41-8BA4-7B591114070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33051" y="1380555"/>
            <a:ext cx="1260181" cy="1260345"/>
          </a:xfrm>
          <a:prstGeom prst="rect">
            <a:avLst/>
          </a:prstGeom>
        </p:spPr>
      </p:pic>
      <p:sp>
        <p:nvSpPr>
          <p:cNvPr id="2" name="Quote"/>
          <p:cNvSpPr>
            <a:spLocks noGrp="1"/>
          </p:cNvSpPr>
          <p:nvPr>
            <p:ph type="ctrTitle" hasCustomPrompt="1"/>
          </p:nvPr>
        </p:nvSpPr>
        <p:spPr>
          <a:xfrm>
            <a:off x="2734348" y="1764601"/>
            <a:ext cx="7898372" cy="3687445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5499" b="1" i="1" u="sng">
                <a:latin typeface="Roboto Black" panose="02000000000000000000" pitchFamily="2" charset="0"/>
                <a:ea typeface="Roboto Black" panose="02000000000000000000" pitchFamily="2" charset="0"/>
              </a:defRPr>
            </a:lvl1pPr>
          </a:lstStyle>
          <a:p>
            <a:r>
              <a:rPr lang="nl-NL"/>
              <a:t>aar is de </a:t>
            </a:r>
            <a:r>
              <a:rPr lang="nl-NL" err="1"/>
              <a:t>placeholder</a:t>
            </a:r>
            <a:r>
              <a:rPr lang="nl-NL"/>
              <a:t> voor een interessante vraag of quote?</a:t>
            </a:r>
            <a:endParaRPr lang="en-US"/>
          </a:p>
        </p:txBody>
      </p:sp>
      <p:pic>
        <p:nvPicPr>
          <p:cNvPr id="13" name="Afbeelding 12">
            <a:extLst>
              <a:ext uri="{FF2B5EF4-FFF2-40B4-BE49-F238E27FC236}">
                <a16:creationId xmlns:a16="http://schemas.microsoft.com/office/drawing/2014/main" id="{BC7080C8-824E-8B4F-B2A0-C08F18EA255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1052" y="5264944"/>
            <a:ext cx="1960832" cy="1256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253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mpagnedia-Tekst met beeld-GEEL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Vlak links">
            <a:extLst>
              <a:ext uri="{FF2B5EF4-FFF2-40B4-BE49-F238E27FC236}">
                <a16:creationId xmlns:a16="http://schemas.microsoft.com/office/drawing/2014/main" id="{18D4EC64-D79F-5240-A2C2-6F3425115007}"/>
              </a:ext>
            </a:extLst>
          </p:cNvPr>
          <p:cNvSpPr/>
          <p:nvPr userDrawn="1"/>
        </p:nvSpPr>
        <p:spPr>
          <a:xfrm>
            <a:off x="-10631" y="-6928"/>
            <a:ext cx="2483753" cy="686492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450"/>
          </a:p>
        </p:txBody>
      </p:sp>
      <p:sp>
        <p:nvSpPr>
          <p:cNvPr id="11" name="Vlak rechts">
            <a:extLst>
              <a:ext uri="{FF2B5EF4-FFF2-40B4-BE49-F238E27FC236}">
                <a16:creationId xmlns:a16="http://schemas.microsoft.com/office/drawing/2014/main" id="{E8561B04-8EC8-EB41-AEDC-00751FE368BD}"/>
              </a:ext>
            </a:extLst>
          </p:cNvPr>
          <p:cNvSpPr/>
          <p:nvPr userDrawn="1"/>
        </p:nvSpPr>
        <p:spPr>
          <a:xfrm>
            <a:off x="4344872" y="-6928"/>
            <a:ext cx="7847128" cy="68649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450"/>
          </a:p>
        </p:txBody>
      </p:sp>
      <p:sp>
        <p:nvSpPr>
          <p:cNvPr id="12" name="Vlak midden">
            <a:extLst>
              <a:ext uri="{FF2B5EF4-FFF2-40B4-BE49-F238E27FC236}">
                <a16:creationId xmlns:a16="http://schemas.microsoft.com/office/drawing/2014/main" id="{10885C01-C9F8-4441-A8A3-E7A590358E4C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0"/>
            <a:ext cx="6418885" cy="6858000"/>
          </a:xfrm>
          <a:prstGeom prst="parallelogram">
            <a:avLst>
              <a:gd name="adj" fmla="val 30859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450"/>
          </a:p>
        </p:txBody>
      </p:sp>
      <p:pic>
        <p:nvPicPr>
          <p:cNvPr id="5" name="W-quote-zwart">
            <a:extLst>
              <a:ext uri="{FF2B5EF4-FFF2-40B4-BE49-F238E27FC236}">
                <a16:creationId xmlns:a16="http://schemas.microsoft.com/office/drawing/2014/main" id="{C11788C3-6B89-0A41-8BA4-7B591114070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9816" y="642937"/>
            <a:ext cx="1047318" cy="1047455"/>
          </a:xfrm>
          <a:prstGeom prst="rect">
            <a:avLst/>
          </a:prstGeom>
        </p:spPr>
      </p:pic>
      <p:sp>
        <p:nvSpPr>
          <p:cNvPr id="13" name="Tijdelijke aanduiding afbeelding">
            <a:extLst>
              <a:ext uri="{FF2B5EF4-FFF2-40B4-BE49-F238E27FC236}">
                <a16:creationId xmlns:a16="http://schemas.microsoft.com/office/drawing/2014/main" id="{CFCFD8D0-AD7C-5147-A994-6115A39B975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344872" y="-23396"/>
            <a:ext cx="6704438" cy="6895517"/>
          </a:xfrm>
          <a:custGeom>
            <a:avLst/>
            <a:gdLst>
              <a:gd name="connsiteX0" fmla="*/ 0 w 12650788"/>
              <a:gd name="connsiteY0" fmla="*/ 0 h 13730288"/>
              <a:gd name="connsiteX1" fmla="*/ 10542281 w 12650788"/>
              <a:gd name="connsiteY1" fmla="*/ 0 h 13730288"/>
              <a:gd name="connsiteX2" fmla="*/ 12650788 w 12650788"/>
              <a:gd name="connsiteY2" fmla="*/ 2108507 h 13730288"/>
              <a:gd name="connsiteX3" fmla="*/ 12650788 w 12650788"/>
              <a:gd name="connsiteY3" fmla="*/ 13730288 h 13730288"/>
              <a:gd name="connsiteX4" fmla="*/ 0 w 12650788"/>
              <a:gd name="connsiteY4" fmla="*/ 13730288 h 13730288"/>
              <a:gd name="connsiteX5" fmla="*/ 0 w 12650788"/>
              <a:gd name="connsiteY5" fmla="*/ 0 h 13730288"/>
              <a:gd name="connsiteX0" fmla="*/ 3048000 w 12650788"/>
              <a:gd name="connsiteY0" fmla="*/ 0 h 13730288"/>
              <a:gd name="connsiteX1" fmla="*/ 10542281 w 12650788"/>
              <a:gd name="connsiteY1" fmla="*/ 0 h 13730288"/>
              <a:gd name="connsiteX2" fmla="*/ 12650788 w 12650788"/>
              <a:gd name="connsiteY2" fmla="*/ 2108507 h 13730288"/>
              <a:gd name="connsiteX3" fmla="*/ 12650788 w 12650788"/>
              <a:gd name="connsiteY3" fmla="*/ 13730288 h 13730288"/>
              <a:gd name="connsiteX4" fmla="*/ 0 w 12650788"/>
              <a:gd name="connsiteY4" fmla="*/ 13730288 h 13730288"/>
              <a:gd name="connsiteX5" fmla="*/ 3048000 w 12650788"/>
              <a:gd name="connsiteY5" fmla="*/ 0 h 13730288"/>
              <a:gd name="connsiteX0" fmla="*/ 3906982 w 13509770"/>
              <a:gd name="connsiteY0" fmla="*/ 0 h 13730288"/>
              <a:gd name="connsiteX1" fmla="*/ 11401263 w 13509770"/>
              <a:gd name="connsiteY1" fmla="*/ 0 h 13730288"/>
              <a:gd name="connsiteX2" fmla="*/ 13509770 w 13509770"/>
              <a:gd name="connsiteY2" fmla="*/ 2108507 h 13730288"/>
              <a:gd name="connsiteX3" fmla="*/ 13509770 w 13509770"/>
              <a:gd name="connsiteY3" fmla="*/ 13730288 h 13730288"/>
              <a:gd name="connsiteX4" fmla="*/ 0 w 13509770"/>
              <a:gd name="connsiteY4" fmla="*/ 13702579 h 13730288"/>
              <a:gd name="connsiteX5" fmla="*/ 3906982 w 13509770"/>
              <a:gd name="connsiteY5" fmla="*/ 0 h 13730288"/>
              <a:gd name="connsiteX0" fmla="*/ 3893128 w 13495916"/>
              <a:gd name="connsiteY0" fmla="*/ 0 h 13730288"/>
              <a:gd name="connsiteX1" fmla="*/ 11387409 w 13495916"/>
              <a:gd name="connsiteY1" fmla="*/ 0 h 13730288"/>
              <a:gd name="connsiteX2" fmla="*/ 13495916 w 13495916"/>
              <a:gd name="connsiteY2" fmla="*/ 2108507 h 13730288"/>
              <a:gd name="connsiteX3" fmla="*/ 13495916 w 13495916"/>
              <a:gd name="connsiteY3" fmla="*/ 13730288 h 13730288"/>
              <a:gd name="connsiteX4" fmla="*/ 0 w 13495916"/>
              <a:gd name="connsiteY4" fmla="*/ 13730288 h 13730288"/>
              <a:gd name="connsiteX5" fmla="*/ 3893128 w 13495916"/>
              <a:gd name="connsiteY5" fmla="*/ 0 h 13730288"/>
              <a:gd name="connsiteX0" fmla="*/ 3893128 w 13509771"/>
              <a:gd name="connsiteY0" fmla="*/ 11239 h 13741527"/>
              <a:gd name="connsiteX1" fmla="*/ 11387409 w 13509771"/>
              <a:gd name="connsiteY1" fmla="*/ 11239 h 13741527"/>
              <a:gd name="connsiteX2" fmla="*/ 13509771 w 13509771"/>
              <a:gd name="connsiteY2" fmla="*/ 0 h 13741527"/>
              <a:gd name="connsiteX3" fmla="*/ 13495916 w 13509771"/>
              <a:gd name="connsiteY3" fmla="*/ 13741527 h 13741527"/>
              <a:gd name="connsiteX4" fmla="*/ 0 w 13509771"/>
              <a:gd name="connsiteY4" fmla="*/ 13741527 h 13741527"/>
              <a:gd name="connsiteX5" fmla="*/ 3893128 w 13509771"/>
              <a:gd name="connsiteY5" fmla="*/ 11239 h 13741527"/>
              <a:gd name="connsiteX0" fmla="*/ 3893128 w 13509771"/>
              <a:gd name="connsiteY0" fmla="*/ 11239 h 13741527"/>
              <a:gd name="connsiteX1" fmla="*/ 13509771 w 13509771"/>
              <a:gd name="connsiteY1" fmla="*/ 0 h 13741527"/>
              <a:gd name="connsiteX2" fmla="*/ 13495916 w 13509771"/>
              <a:gd name="connsiteY2" fmla="*/ 13741527 h 13741527"/>
              <a:gd name="connsiteX3" fmla="*/ 0 w 13509771"/>
              <a:gd name="connsiteY3" fmla="*/ 13741527 h 13741527"/>
              <a:gd name="connsiteX4" fmla="*/ 3893128 w 13509771"/>
              <a:gd name="connsiteY4" fmla="*/ 11239 h 13741527"/>
              <a:gd name="connsiteX0" fmla="*/ 3921408 w 13538051"/>
              <a:gd name="connsiteY0" fmla="*/ 11239 h 13750954"/>
              <a:gd name="connsiteX1" fmla="*/ 13538051 w 13538051"/>
              <a:gd name="connsiteY1" fmla="*/ 0 h 13750954"/>
              <a:gd name="connsiteX2" fmla="*/ 13524196 w 13538051"/>
              <a:gd name="connsiteY2" fmla="*/ 13741527 h 13750954"/>
              <a:gd name="connsiteX3" fmla="*/ 0 w 13538051"/>
              <a:gd name="connsiteY3" fmla="*/ 13750954 h 13750954"/>
              <a:gd name="connsiteX4" fmla="*/ 3921408 w 13538051"/>
              <a:gd name="connsiteY4" fmla="*/ 11239 h 13750954"/>
              <a:gd name="connsiteX0" fmla="*/ 3959115 w 13575758"/>
              <a:gd name="connsiteY0" fmla="*/ 11239 h 13760381"/>
              <a:gd name="connsiteX1" fmla="*/ 13575758 w 13575758"/>
              <a:gd name="connsiteY1" fmla="*/ 0 h 13760381"/>
              <a:gd name="connsiteX2" fmla="*/ 13561903 w 13575758"/>
              <a:gd name="connsiteY2" fmla="*/ 13741527 h 13760381"/>
              <a:gd name="connsiteX3" fmla="*/ 0 w 13575758"/>
              <a:gd name="connsiteY3" fmla="*/ 13760381 h 13760381"/>
              <a:gd name="connsiteX4" fmla="*/ 3959115 w 13575758"/>
              <a:gd name="connsiteY4" fmla="*/ 11239 h 13760381"/>
              <a:gd name="connsiteX0" fmla="*/ 3949688 w 13575758"/>
              <a:gd name="connsiteY0" fmla="*/ 1812 h 13760381"/>
              <a:gd name="connsiteX1" fmla="*/ 13575758 w 13575758"/>
              <a:gd name="connsiteY1" fmla="*/ 0 h 13760381"/>
              <a:gd name="connsiteX2" fmla="*/ 13561903 w 13575758"/>
              <a:gd name="connsiteY2" fmla="*/ 13741527 h 13760381"/>
              <a:gd name="connsiteX3" fmla="*/ 0 w 13575758"/>
              <a:gd name="connsiteY3" fmla="*/ 13760381 h 13760381"/>
              <a:gd name="connsiteX4" fmla="*/ 3949688 w 13575758"/>
              <a:gd name="connsiteY4" fmla="*/ 1812 h 13760381"/>
              <a:gd name="connsiteX0" fmla="*/ 3949688 w 13561907"/>
              <a:gd name="connsiteY0" fmla="*/ 0 h 13758569"/>
              <a:gd name="connsiteX1" fmla="*/ 9577916 w 13561907"/>
              <a:gd name="connsiteY1" fmla="*/ 1274095 h 13758569"/>
              <a:gd name="connsiteX2" fmla="*/ 13561903 w 13561907"/>
              <a:gd name="connsiteY2" fmla="*/ 13739715 h 13758569"/>
              <a:gd name="connsiteX3" fmla="*/ 0 w 13561907"/>
              <a:gd name="connsiteY3" fmla="*/ 13758569 h 13758569"/>
              <a:gd name="connsiteX4" fmla="*/ 3949688 w 13561907"/>
              <a:gd name="connsiteY4" fmla="*/ 0 h 13758569"/>
              <a:gd name="connsiteX0" fmla="*/ 3949688 w 13561905"/>
              <a:gd name="connsiteY0" fmla="*/ 23077 h 13781646"/>
              <a:gd name="connsiteX1" fmla="*/ 8195684 w 13561905"/>
              <a:gd name="connsiteY1" fmla="*/ 0 h 13781646"/>
              <a:gd name="connsiteX2" fmla="*/ 13561903 w 13561905"/>
              <a:gd name="connsiteY2" fmla="*/ 13762792 h 13781646"/>
              <a:gd name="connsiteX3" fmla="*/ 0 w 13561905"/>
              <a:gd name="connsiteY3" fmla="*/ 13781646 h 13781646"/>
              <a:gd name="connsiteX4" fmla="*/ 3949688 w 13561905"/>
              <a:gd name="connsiteY4" fmla="*/ 23077 h 13781646"/>
              <a:gd name="connsiteX0" fmla="*/ 3949688 w 8195684"/>
              <a:gd name="connsiteY0" fmla="*/ 23077 h 13781646"/>
              <a:gd name="connsiteX1" fmla="*/ 8195684 w 8195684"/>
              <a:gd name="connsiteY1" fmla="*/ 0 h 13781646"/>
              <a:gd name="connsiteX2" fmla="*/ 7097308 w 8195684"/>
              <a:gd name="connsiteY2" fmla="*/ 12720801 h 13781646"/>
              <a:gd name="connsiteX3" fmla="*/ 0 w 8195684"/>
              <a:gd name="connsiteY3" fmla="*/ 13781646 h 13781646"/>
              <a:gd name="connsiteX4" fmla="*/ 3949688 w 8195684"/>
              <a:gd name="connsiteY4" fmla="*/ 23077 h 13781646"/>
              <a:gd name="connsiteX0" fmla="*/ 3949688 w 8224749"/>
              <a:gd name="connsiteY0" fmla="*/ 23077 h 13805322"/>
              <a:gd name="connsiteX1" fmla="*/ 8195684 w 8224749"/>
              <a:gd name="connsiteY1" fmla="*/ 0 h 13805322"/>
              <a:gd name="connsiteX2" fmla="*/ 8224359 w 8224749"/>
              <a:gd name="connsiteY2" fmla="*/ 13805322 h 13805322"/>
              <a:gd name="connsiteX3" fmla="*/ 0 w 8224749"/>
              <a:gd name="connsiteY3" fmla="*/ 13781646 h 13805322"/>
              <a:gd name="connsiteX4" fmla="*/ 3949688 w 8224749"/>
              <a:gd name="connsiteY4" fmla="*/ 23077 h 13805322"/>
              <a:gd name="connsiteX0" fmla="*/ 3949688 w 13410621"/>
              <a:gd name="connsiteY0" fmla="*/ 23077 h 13805322"/>
              <a:gd name="connsiteX1" fmla="*/ 13410621 w 13410621"/>
              <a:gd name="connsiteY1" fmla="*/ 0 h 13805322"/>
              <a:gd name="connsiteX2" fmla="*/ 8224359 w 13410621"/>
              <a:gd name="connsiteY2" fmla="*/ 13805322 h 13805322"/>
              <a:gd name="connsiteX3" fmla="*/ 0 w 13410621"/>
              <a:gd name="connsiteY3" fmla="*/ 13781646 h 13805322"/>
              <a:gd name="connsiteX4" fmla="*/ 3949688 w 13410621"/>
              <a:gd name="connsiteY4" fmla="*/ 23077 h 13805322"/>
              <a:gd name="connsiteX0" fmla="*/ 3949688 w 13410621"/>
              <a:gd name="connsiteY0" fmla="*/ 23077 h 13805322"/>
              <a:gd name="connsiteX1" fmla="*/ 13410621 w 13410621"/>
              <a:gd name="connsiteY1" fmla="*/ 0 h 13805322"/>
              <a:gd name="connsiteX2" fmla="*/ 8224359 w 13410621"/>
              <a:gd name="connsiteY2" fmla="*/ 13805322 h 13805322"/>
              <a:gd name="connsiteX3" fmla="*/ 0 w 13410621"/>
              <a:gd name="connsiteY3" fmla="*/ 13781646 h 13805322"/>
              <a:gd name="connsiteX4" fmla="*/ 3949688 w 13410621"/>
              <a:gd name="connsiteY4" fmla="*/ 23077 h 13805322"/>
              <a:gd name="connsiteX0" fmla="*/ 3949688 w 13410621"/>
              <a:gd name="connsiteY0" fmla="*/ 23077 h 13791034"/>
              <a:gd name="connsiteX1" fmla="*/ 13410621 w 13410621"/>
              <a:gd name="connsiteY1" fmla="*/ 0 h 13791034"/>
              <a:gd name="connsiteX2" fmla="*/ 9424509 w 13410621"/>
              <a:gd name="connsiteY2" fmla="*/ 13791034 h 13791034"/>
              <a:gd name="connsiteX3" fmla="*/ 0 w 13410621"/>
              <a:gd name="connsiteY3" fmla="*/ 13781646 h 13791034"/>
              <a:gd name="connsiteX4" fmla="*/ 3949688 w 13410621"/>
              <a:gd name="connsiteY4" fmla="*/ 23077 h 13791034"/>
              <a:gd name="connsiteX0" fmla="*/ 3949688 w 13410621"/>
              <a:gd name="connsiteY0" fmla="*/ 23077 h 13791034"/>
              <a:gd name="connsiteX1" fmla="*/ 13410621 w 13410621"/>
              <a:gd name="connsiteY1" fmla="*/ 0 h 13791034"/>
              <a:gd name="connsiteX2" fmla="*/ 9424509 w 13410621"/>
              <a:gd name="connsiteY2" fmla="*/ 13791034 h 13791034"/>
              <a:gd name="connsiteX3" fmla="*/ 0 w 13410621"/>
              <a:gd name="connsiteY3" fmla="*/ 13781646 h 13791034"/>
              <a:gd name="connsiteX4" fmla="*/ 3949688 w 13410621"/>
              <a:gd name="connsiteY4" fmla="*/ 23077 h 13791034"/>
              <a:gd name="connsiteX0" fmla="*/ 3949688 w 13410621"/>
              <a:gd name="connsiteY0" fmla="*/ 23077 h 13791034"/>
              <a:gd name="connsiteX1" fmla="*/ 13410621 w 13410621"/>
              <a:gd name="connsiteY1" fmla="*/ 0 h 13791034"/>
              <a:gd name="connsiteX2" fmla="*/ 9438797 w 13410621"/>
              <a:gd name="connsiteY2" fmla="*/ 13791034 h 13791034"/>
              <a:gd name="connsiteX3" fmla="*/ 0 w 13410621"/>
              <a:gd name="connsiteY3" fmla="*/ 13781646 h 13791034"/>
              <a:gd name="connsiteX4" fmla="*/ 3949688 w 13410621"/>
              <a:gd name="connsiteY4" fmla="*/ 23077 h 13791034"/>
              <a:gd name="connsiteX0" fmla="*/ 3949688 w 13410621"/>
              <a:gd name="connsiteY0" fmla="*/ 23077 h 13791034"/>
              <a:gd name="connsiteX1" fmla="*/ 13410621 w 13410621"/>
              <a:gd name="connsiteY1" fmla="*/ 0 h 13791034"/>
              <a:gd name="connsiteX2" fmla="*/ 9438797 w 13410621"/>
              <a:gd name="connsiteY2" fmla="*/ 13791034 h 13791034"/>
              <a:gd name="connsiteX3" fmla="*/ 0 w 13410621"/>
              <a:gd name="connsiteY3" fmla="*/ 13781646 h 13791034"/>
              <a:gd name="connsiteX4" fmla="*/ 3949688 w 13410621"/>
              <a:gd name="connsiteY4" fmla="*/ 23077 h 13791034"/>
              <a:gd name="connsiteX0" fmla="*/ 3949688 w 13410621"/>
              <a:gd name="connsiteY0" fmla="*/ 23077 h 13791034"/>
              <a:gd name="connsiteX1" fmla="*/ 13410621 w 13410621"/>
              <a:gd name="connsiteY1" fmla="*/ 0 h 13791034"/>
              <a:gd name="connsiteX2" fmla="*/ 9438797 w 13410621"/>
              <a:gd name="connsiteY2" fmla="*/ 13791034 h 13791034"/>
              <a:gd name="connsiteX3" fmla="*/ 0 w 13410621"/>
              <a:gd name="connsiteY3" fmla="*/ 13781646 h 13791034"/>
              <a:gd name="connsiteX4" fmla="*/ 3949688 w 13410621"/>
              <a:gd name="connsiteY4" fmla="*/ 23077 h 13791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410621" h="13791034">
                <a:moveTo>
                  <a:pt x="3949688" y="23077"/>
                </a:moveTo>
                <a:lnTo>
                  <a:pt x="13410621" y="0"/>
                </a:lnTo>
                <a:cubicBezTo>
                  <a:pt x="12077560" y="4597301"/>
                  <a:pt x="10724429" y="9282258"/>
                  <a:pt x="9438797" y="13791034"/>
                </a:cubicBezTo>
                <a:lnTo>
                  <a:pt x="0" y="13781646"/>
                </a:lnTo>
                <a:lnTo>
                  <a:pt x="3949688" y="23077"/>
                </a:lnTo>
                <a:close/>
              </a:path>
            </a:pathLst>
          </a:custGeom>
          <a:noFill/>
        </p:spPr>
        <p:txBody>
          <a:bodyPr anchor="ctr"/>
          <a:lstStyle>
            <a:lvl1pPr algn="ctr">
              <a:defRPr/>
            </a:lvl1pPr>
          </a:lstStyle>
          <a:p>
            <a:r>
              <a:rPr lang="nl-NL"/>
              <a:t>Klik op het pictogram als u een afbeelding wilt toevoegen</a:t>
            </a:r>
          </a:p>
        </p:txBody>
      </p:sp>
      <p:sp>
        <p:nvSpPr>
          <p:cNvPr id="2" name="Quote"/>
          <p:cNvSpPr>
            <a:spLocks noGrp="1"/>
          </p:cNvSpPr>
          <p:nvPr>
            <p:ph type="ctrTitle" hasCustomPrompt="1"/>
          </p:nvPr>
        </p:nvSpPr>
        <p:spPr>
          <a:xfrm>
            <a:off x="1593222" y="990490"/>
            <a:ext cx="3458477" cy="5657215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4499" b="1" i="1" u="sng">
                <a:latin typeface="Roboto Black" panose="02000000000000000000" pitchFamily="2" charset="0"/>
                <a:ea typeface="Roboto Black" panose="02000000000000000000" pitchFamily="2" charset="0"/>
              </a:defRPr>
            </a:lvl1pPr>
          </a:lstStyle>
          <a:p>
            <a:r>
              <a:rPr lang="nl-NL"/>
              <a:t>aar is de </a:t>
            </a:r>
            <a:r>
              <a:rPr lang="nl-NL" err="1"/>
              <a:t>placeholder</a:t>
            </a:r>
            <a:r>
              <a:rPr lang="nl-NL"/>
              <a:t> voor een interessante vraag of quote met beeld?</a:t>
            </a:r>
            <a:endParaRPr lang="en-US"/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F531E363-E8DE-3240-9D01-841D595797B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1052" y="5264944"/>
            <a:ext cx="1960832" cy="1256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7368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-Beeld-GROE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Vlak links">
            <a:extLst>
              <a:ext uri="{FF2B5EF4-FFF2-40B4-BE49-F238E27FC236}">
                <a16:creationId xmlns:a16="http://schemas.microsoft.com/office/drawing/2014/main" id="{161B2B1C-EDC4-1241-B6C4-57348FCB2B18}"/>
              </a:ext>
            </a:extLst>
          </p:cNvPr>
          <p:cNvSpPr/>
          <p:nvPr userDrawn="1"/>
        </p:nvSpPr>
        <p:spPr>
          <a:xfrm>
            <a:off x="-6926" y="-6928"/>
            <a:ext cx="6448451" cy="6864928"/>
          </a:xfrm>
          <a:custGeom>
            <a:avLst/>
            <a:gdLst>
              <a:gd name="connsiteX0" fmla="*/ 0 w 8963891"/>
              <a:gd name="connsiteY0" fmla="*/ 0 h 13716000"/>
              <a:gd name="connsiteX1" fmla="*/ 8963891 w 8963891"/>
              <a:gd name="connsiteY1" fmla="*/ 0 h 13716000"/>
              <a:gd name="connsiteX2" fmla="*/ 8963891 w 8963891"/>
              <a:gd name="connsiteY2" fmla="*/ 13716000 h 13716000"/>
              <a:gd name="connsiteX3" fmla="*/ 0 w 8963891"/>
              <a:gd name="connsiteY3" fmla="*/ 13716000 h 13716000"/>
              <a:gd name="connsiteX4" fmla="*/ 0 w 8963891"/>
              <a:gd name="connsiteY4" fmla="*/ 0 h 13716000"/>
              <a:gd name="connsiteX0" fmla="*/ 0 w 13009418"/>
              <a:gd name="connsiteY0" fmla="*/ 13854 h 13729854"/>
              <a:gd name="connsiteX1" fmla="*/ 13009418 w 13009418"/>
              <a:gd name="connsiteY1" fmla="*/ 0 h 13729854"/>
              <a:gd name="connsiteX2" fmla="*/ 8963891 w 13009418"/>
              <a:gd name="connsiteY2" fmla="*/ 13729854 h 13729854"/>
              <a:gd name="connsiteX3" fmla="*/ 0 w 13009418"/>
              <a:gd name="connsiteY3" fmla="*/ 13729854 h 13729854"/>
              <a:gd name="connsiteX4" fmla="*/ 0 w 13009418"/>
              <a:gd name="connsiteY4" fmla="*/ 13854 h 13729854"/>
              <a:gd name="connsiteX0" fmla="*/ 0 w 13050981"/>
              <a:gd name="connsiteY0" fmla="*/ 83127 h 13799127"/>
              <a:gd name="connsiteX1" fmla="*/ 13050981 w 13050981"/>
              <a:gd name="connsiteY1" fmla="*/ 0 h 13799127"/>
              <a:gd name="connsiteX2" fmla="*/ 8963891 w 13050981"/>
              <a:gd name="connsiteY2" fmla="*/ 13799127 h 13799127"/>
              <a:gd name="connsiteX3" fmla="*/ 0 w 13050981"/>
              <a:gd name="connsiteY3" fmla="*/ 13799127 h 13799127"/>
              <a:gd name="connsiteX4" fmla="*/ 0 w 13050981"/>
              <a:gd name="connsiteY4" fmla="*/ 83127 h 13799127"/>
              <a:gd name="connsiteX0" fmla="*/ 0 w 13175672"/>
              <a:gd name="connsiteY0" fmla="*/ 0 h 13812982"/>
              <a:gd name="connsiteX1" fmla="*/ 13175672 w 13175672"/>
              <a:gd name="connsiteY1" fmla="*/ 13855 h 13812982"/>
              <a:gd name="connsiteX2" fmla="*/ 9088582 w 13175672"/>
              <a:gd name="connsiteY2" fmla="*/ 13812982 h 13812982"/>
              <a:gd name="connsiteX3" fmla="*/ 124691 w 13175672"/>
              <a:gd name="connsiteY3" fmla="*/ 13812982 h 13812982"/>
              <a:gd name="connsiteX4" fmla="*/ 0 w 13175672"/>
              <a:gd name="connsiteY4" fmla="*/ 0 h 13812982"/>
              <a:gd name="connsiteX0" fmla="*/ 166254 w 13050981"/>
              <a:gd name="connsiteY0" fmla="*/ 304800 h 13799127"/>
              <a:gd name="connsiteX1" fmla="*/ 13050981 w 13050981"/>
              <a:gd name="connsiteY1" fmla="*/ 0 h 13799127"/>
              <a:gd name="connsiteX2" fmla="*/ 8963891 w 13050981"/>
              <a:gd name="connsiteY2" fmla="*/ 13799127 h 13799127"/>
              <a:gd name="connsiteX3" fmla="*/ 0 w 13050981"/>
              <a:gd name="connsiteY3" fmla="*/ 13799127 h 13799127"/>
              <a:gd name="connsiteX4" fmla="*/ 166254 w 13050981"/>
              <a:gd name="connsiteY4" fmla="*/ 304800 h 13799127"/>
              <a:gd name="connsiteX0" fmla="*/ 0 w 13064836"/>
              <a:gd name="connsiteY0" fmla="*/ 83127 h 13799127"/>
              <a:gd name="connsiteX1" fmla="*/ 13064836 w 13064836"/>
              <a:gd name="connsiteY1" fmla="*/ 0 h 13799127"/>
              <a:gd name="connsiteX2" fmla="*/ 8977746 w 13064836"/>
              <a:gd name="connsiteY2" fmla="*/ 13799127 h 13799127"/>
              <a:gd name="connsiteX3" fmla="*/ 13855 w 13064836"/>
              <a:gd name="connsiteY3" fmla="*/ 13799127 h 13799127"/>
              <a:gd name="connsiteX4" fmla="*/ 0 w 13064836"/>
              <a:gd name="connsiteY4" fmla="*/ 83127 h 13799127"/>
              <a:gd name="connsiteX0" fmla="*/ 0 w 10030691"/>
              <a:gd name="connsiteY0" fmla="*/ 0 h 13716000"/>
              <a:gd name="connsiteX1" fmla="*/ 10030691 w 10030691"/>
              <a:gd name="connsiteY1" fmla="*/ 290945 h 13716000"/>
              <a:gd name="connsiteX2" fmla="*/ 8977746 w 10030691"/>
              <a:gd name="connsiteY2" fmla="*/ 13716000 h 13716000"/>
              <a:gd name="connsiteX3" fmla="*/ 13855 w 10030691"/>
              <a:gd name="connsiteY3" fmla="*/ 13716000 h 13716000"/>
              <a:gd name="connsiteX4" fmla="*/ 0 w 10030691"/>
              <a:gd name="connsiteY4" fmla="*/ 0 h 13716000"/>
              <a:gd name="connsiteX0" fmla="*/ 0 w 10432473"/>
              <a:gd name="connsiteY0" fmla="*/ 13855 h 13729855"/>
              <a:gd name="connsiteX1" fmla="*/ 10432473 w 10432473"/>
              <a:gd name="connsiteY1" fmla="*/ 0 h 13729855"/>
              <a:gd name="connsiteX2" fmla="*/ 8977746 w 10432473"/>
              <a:gd name="connsiteY2" fmla="*/ 13729855 h 13729855"/>
              <a:gd name="connsiteX3" fmla="*/ 13855 w 10432473"/>
              <a:gd name="connsiteY3" fmla="*/ 13729855 h 13729855"/>
              <a:gd name="connsiteX4" fmla="*/ 0 w 10432473"/>
              <a:gd name="connsiteY4" fmla="*/ 13855 h 13729855"/>
              <a:gd name="connsiteX0" fmla="*/ 0 w 12898582"/>
              <a:gd name="connsiteY0" fmla="*/ 13855 h 13729855"/>
              <a:gd name="connsiteX1" fmla="*/ 12898582 w 12898582"/>
              <a:gd name="connsiteY1" fmla="*/ 0 h 13729855"/>
              <a:gd name="connsiteX2" fmla="*/ 8977746 w 12898582"/>
              <a:gd name="connsiteY2" fmla="*/ 13729855 h 13729855"/>
              <a:gd name="connsiteX3" fmla="*/ 13855 w 12898582"/>
              <a:gd name="connsiteY3" fmla="*/ 13729855 h 13729855"/>
              <a:gd name="connsiteX4" fmla="*/ 0 w 12898582"/>
              <a:gd name="connsiteY4" fmla="*/ 13855 h 13729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898582" h="13729855">
                <a:moveTo>
                  <a:pt x="0" y="13855"/>
                </a:moveTo>
                <a:lnTo>
                  <a:pt x="12898582" y="0"/>
                </a:lnTo>
                <a:lnTo>
                  <a:pt x="8977746" y="13729855"/>
                </a:lnTo>
                <a:lnTo>
                  <a:pt x="13855" y="13729855"/>
                </a:lnTo>
                <a:cubicBezTo>
                  <a:pt x="9237" y="9157855"/>
                  <a:pt x="4618" y="4585855"/>
                  <a:pt x="0" y="13855"/>
                </a:cubicBezTo>
                <a:close/>
              </a:path>
            </a:pathLst>
          </a:custGeom>
          <a:solidFill>
            <a:srgbClr val="B1D2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450"/>
          </a:p>
        </p:txBody>
      </p:sp>
      <p:sp>
        <p:nvSpPr>
          <p:cNvPr id="11" name="Vlak midden">
            <a:extLst>
              <a:ext uri="{FF2B5EF4-FFF2-40B4-BE49-F238E27FC236}">
                <a16:creationId xmlns:a16="http://schemas.microsoft.com/office/drawing/2014/main" id="{BD056CDF-82EF-B146-9CF5-986FC594446C}"/>
              </a:ext>
            </a:extLst>
          </p:cNvPr>
          <p:cNvSpPr>
            <a:spLocks noChangeAspect="1"/>
          </p:cNvSpPr>
          <p:nvPr userDrawn="1"/>
        </p:nvSpPr>
        <p:spPr>
          <a:xfrm>
            <a:off x="3585602" y="0"/>
            <a:ext cx="3817948" cy="6858000"/>
          </a:xfrm>
          <a:prstGeom prst="parallelogram">
            <a:avLst>
              <a:gd name="adj" fmla="val 51632"/>
            </a:avLst>
          </a:prstGeom>
          <a:solidFill>
            <a:srgbClr val="D5E0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450"/>
          </a:p>
        </p:txBody>
      </p:sp>
      <p:sp>
        <p:nvSpPr>
          <p:cNvPr id="14" name="Tijdelijke aanduiding afbeelding">
            <a:extLst>
              <a:ext uri="{FF2B5EF4-FFF2-40B4-BE49-F238E27FC236}">
                <a16:creationId xmlns:a16="http://schemas.microsoft.com/office/drawing/2014/main" id="{FFA1E4C9-403A-1448-8CE6-A84449037562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5418065" y="-12764"/>
            <a:ext cx="6786995" cy="6880191"/>
          </a:xfrm>
          <a:custGeom>
            <a:avLst/>
            <a:gdLst>
              <a:gd name="connsiteX0" fmla="*/ 0 w 12650788"/>
              <a:gd name="connsiteY0" fmla="*/ 0 h 13730288"/>
              <a:gd name="connsiteX1" fmla="*/ 10542281 w 12650788"/>
              <a:gd name="connsiteY1" fmla="*/ 0 h 13730288"/>
              <a:gd name="connsiteX2" fmla="*/ 12650788 w 12650788"/>
              <a:gd name="connsiteY2" fmla="*/ 2108507 h 13730288"/>
              <a:gd name="connsiteX3" fmla="*/ 12650788 w 12650788"/>
              <a:gd name="connsiteY3" fmla="*/ 13730288 h 13730288"/>
              <a:gd name="connsiteX4" fmla="*/ 0 w 12650788"/>
              <a:gd name="connsiteY4" fmla="*/ 13730288 h 13730288"/>
              <a:gd name="connsiteX5" fmla="*/ 0 w 12650788"/>
              <a:gd name="connsiteY5" fmla="*/ 0 h 13730288"/>
              <a:gd name="connsiteX0" fmla="*/ 3048000 w 12650788"/>
              <a:gd name="connsiteY0" fmla="*/ 0 h 13730288"/>
              <a:gd name="connsiteX1" fmla="*/ 10542281 w 12650788"/>
              <a:gd name="connsiteY1" fmla="*/ 0 h 13730288"/>
              <a:gd name="connsiteX2" fmla="*/ 12650788 w 12650788"/>
              <a:gd name="connsiteY2" fmla="*/ 2108507 h 13730288"/>
              <a:gd name="connsiteX3" fmla="*/ 12650788 w 12650788"/>
              <a:gd name="connsiteY3" fmla="*/ 13730288 h 13730288"/>
              <a:gd name="connsiteX4" fmla="*/ 0 w 12650788"/>
              <a:gd name="connsiteY4" fmla="*/ 13730288 h 13730288"/>
              <a:gd name="connsiteX5" fmla="*/ 3048000 w 12650788"/>
              <a:gd name="connsiteY5" fmla="*/ 0 h 13730288"/>
              <a:gd name="connsiteX0" fmla="*/ 3906982 w 13509770"/>
              <a:gd name="connsiteY0" fmla="*/ 0 h 13730288"/>
              <a:gd name="connsiteX1" fmla="*/ 11401263 w 13509770"/>
              <a:gd name="connsiteY1" fmla="*/ 0 h 13730288"/>
              <a:gd name="connsiteX2" fmla="*/ 13509770 w 13509770"/>
              <a:gd name="connsiteY2" fmla="*/ 2108507 h 13730288"/>
              <a:gd name="connsiteX3" fmla="*/ 13509770 w 13509770"/>
              <a:gd name="connsiteY3" fmla="*/ 13730288 h 13730288"/>
              <a:gd name="connsiteX4" fmla="*/ 0 w 13509770"/>
              <a:gd name="connsiteY4" fmla="*/ 13702579 h 13730288"/>
              <a:gd name="connsiteX5" fmla="*/ 3906982 w 13509770"/>
              <a:gd name="connsiteY5" fmla="*/ 0 h 13730288"/>
              <a:gd name="connsiteX0" fmla="*/ 3893128 w 13495916"/>
              <a:gd name="connsiteY0" fmla="*/ 0 h 13730288"/>
              <a:gd name="connsiteX1" fmla="*/ 11387409 w 13495916"/>
              <a:gd name="connsiteY1" fmla="*/ 0 h 13730288"/>
              <a:gd name="connsiteX2" fmla="*/ 13495916 w 13495916"/>
              <a:gd name="connsiteY2" fmla="*/ 2108507 h 13730288"/>
              <a:gd name="connsiteX3" fmla="*/ 13495916 w 13495916"/>
              <a:gd name="connsiteY3" fmla="*/ 13730288 h 13730288"/>
              <a:gd name="connsiteX4" fmla="*/ 0 w 13495916"/>
              <a:gd name="connsiteY4" fmla="*/ 13730288 h 13730288"/>
              <a:gd name="connsiteX5" fmla="*/ 3893128 w 13495916"/>
              <a:gd name="connsiteY5" fmla="*/ 0 h 13730288"/>
              <a:gd name="connsiteX0" fmla="*/ 3893128 w 13509771"/>
              <a:gd name="connsiteY0" fmla="*/ 11239 h 13741527"/>
              <a:gd name="connsiteX1" fmla="*/ 11387409 w 13509771"/>
              <a:gd name="connsiteY1" fmla="*/ 11239 h 13741527"/>
              <a:gd name="connsiteX2" fmla="*/ 13509771 w 13509771"/>
              <a:gd name="connsiteY2" fmla="*/ 0 h 13741527"/>
              <a:gd name="connsiteX3" fmla="*/ 13495916 w 13509771"/>
              <a:gd name="connsiteY3" fmla="*/ 13741527 h 13741527"/>
              <a:gd name="connsiteX4" fmla="*/ 0 w 13509771"/>
              <a:gd name="connsiteY4" fmla="*/ 13741527 h 13741527"/>
              <a:gd name="connsiteX5" fmla="*/ 3893128 w 13509771"/>
              <a:gd name="connsiteY5" fmla="*/ 11239 h 13741527"/>
              <a:gd name="connsiteX0" fmla="*/ 3893128 w 13509771"/>
              <a:gd name="connsiteY0" fmla="*/ 11239 h 13741527"/>
              <a:gd name="connsiteX1" fmla="*/ 13509771 w 13509771"/>
              <a:gd name="connsiteY1" fmla="*/ 0 h 13741527"/>
              <a:gd name="connsiteX2" fmla="*/ 13495916 w 13509771"/>
              <a:gd name="connsiteY2" fmla="*/ 13741527 h 13741527"/>
              <a:gd name="connsiteX3" fmla="*/ 0 w 13509771"/>
              <a:gd name="connsiteY3" fmla="*/ 13741527 h 13741527"/>
              <a:gd name="connsiteX4" fmla="*/ 3893128 w 13509771"/>
              <a:gd name="connsiteY4" fmla="*/ 11239 h 13741527"/>
              <a:gd name="connsiteX0" fmla="*/ 3921408 w 13538051"/>
              <a:gd name="connsiteY0" fmla="*/ 11239 h 13750954"/>
              <a:gd name="connsiteX1" fmla="*/ 13538051 w 13538051"/>
              <a:gd name="connsiteY1" fmla="*/ 0 h 13750954"/>
              <a:gd name="connsiteX2" fmla="*/ 13524196 w 13538051"/>
              <a:gd name="connsiteY2" fmla="*/ 13741527 h 13750954"/>
              <a:gd name="connsiteX3" fmla="*/ 0 w 13538051"/>
              <a:gd name="connsiteY3" fmla="*/ 13750954 h 13750954"/>
              <a:gd name="connsiteX4" fmla="*/ 3921408 w 13538051"/>
              <a:gd name="connsiteY4" fmla="*/ 11239 h 13750954"/>
              <a:gd name="connsiteX0" fmla="*/ 3959115 w 13575758"/>
              <a:gd name="connsiteY0" fmla="*/ 11239 h 13760381"/>
              <a:gd name="connsiteX1" fmla="*/ 13575758 w 13575758"/>
              <a:gd name="connsiteY1" fmla="*/ 0 h 13760381"/>
              <a:gd name="connsiteX2" fmla="*/ 13561903 w 13575758"/>
              <a:gd name="connsiteY2" fmla="*/ 13741527 h 13760381"/>
              <a:gd name="connsiteX3" fmla="*/ 0 w 13575758"/>
              <a:gd name="connsiteY3" fmla="*/ 13760381 h 13760381"/>
              <a:gd name="connsiteX4" fmla="*/ 3959115 w 13575758"/>
              <a:gd name="connsiteY4" fmla="*/ 11239 h 13760381"/>
              <a:gd name="connsiteX0" fmla="*/ 3949688 w 13575758"/>
              <a:gd name="connsiteY0" fmla="*/ 1812 h 13760381"/>
              <a:gd name="connsiteX1" fmla="*/ 13575758 w 13575758"/>
              <a:gd name="connsiteY1" fmla="*/ 0 h 13760381"/>
              <a:gd name="connsiteX2" fmla="*/ 13561903 w 13575758"/>
              <a:gd name="connsiteY2" fmla="*/ 13741527 h 13760381"/>
              <a:gd name="connsiteX3" fmla="*/ 0 w 13575758"/>
              <a:gd name="connsiteY3" fmla="*/ 13760381 h 13760381"/>
              <a:gd name="connsiteX4" fmla="*/ 3949688 w 13575758"/>
              <a:gd name="connsiteY4" fmla="*/ 1812 h 13760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575758" h="13760381">
                <a:moveTo>
                  <a:pt x="3949688" y="1812"/>
                </a:moveTo>
                <a:lnTo>
                  <a:pt x="13575758" y="0"/>
                </a:lnTo>
                <a:cubicBezTo>
                  <a:pt x="13571140" y="4580509"/>
                  <a:pt x="13566521" y="9161018"/>
                  <a:pt x="13561903" y="13741527"/>
                </a:cubicBezTo>
                <a:lnTo>
                  <a:pt x="0" y="13760381"/>
                </a:lnTo>
                <a:lnTo>
                  <a:pt x="3949688" y="1812"/>
                </a:lnTo>
                <a:close/>
              </a:path>
            </a:pathLst>
          </a:custGeom>
          <a:noFill/>
        </p:spPr>
        <p:txBody>
          <a:bodyPr anchor="ctr"/>
          <a:lstStyle>
            <a:lvl1pPr algn="ctr">
              <a:defRPr/>
            </a:lvl1pPr>
          </a:lstStyle>
          <a:p>
            <a:r>
              <a:rPr lang="nl-NL"/>
              <a:t>Klik op het pictogram als u een afbeelding wilt toevoegen</a:t>
            </a:r>
          </a:p>
        </p:txBody>
      </p:sp>
      <p:pic>
        <p:nvPicPr>
          <p:cNvPr id="8" name="Logo WH zwart">
            <a:extLst>
              <a:ext uri="{FF2B5EF4-FFF2-40B4-BE49-F238E27FC236}">
                <a16:creationId xmlns:a16="http://schemas.microsoft.com/office/drawing/2014/main" id="{D3C72E09-F4B1-1645-8790-5E40E4AC03E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5145" y="381001"/>
            <a:ext cx="1926829" cy="1234965"/>
          </a:xfrm>
          <a:prstGeom prst="rect">
            <a:avLst/>
          </a:prstGeom>
        </p:spPr>
      </p:pic>
      <p:sp>
        <p:nvSpPr>
          <p:cNvPr id="3" name="Subtitel"/>
          <p:cNvSpPr>
            <a:spLocks noGrp="1"/>
          </p:cNvSpPr>
          <p:nvPr>
            <p:ph type="subTitle" idx="1"/>
          </p:nvPr>
        </p:nvSpPr>
        <p:spPr>
          <a:xfrm>
            <a:off x="601499" y="4801164"/>
            <a:ext cx="4270654" cy="777667"/>
          </a:xfrm>
        </p:spPr>
        <p:txBody>
          <a:bodyPr/>
          <a:lstStyle>
            <a:lvl1pPr marL="0" indent="0" algn="l">
              <a:buNone/>
              <a:defRPr sz="2400" b="1" i="0" u="sng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109" indent="0" algn="ctr">
              <a:buNone/>
              <a:defRPr sz="2000"/>
            </a:lvl2pPr>
            <a:lvl3pPr marL="914217" indent="0" algn="ctr">
              <a:buNone/>
              <a:defRPr sz="1800"/>
            </a:lvl3pPr>
            <a:lvl4pPr marL="1371326" indent="0" algn="ctr">
              <a:buNone/>
              <a:defRPr sz="1600"/>
            </a:lvl4pPr>
            <a:lvl5pPr marL="1828434" indent="0" algn="ctr">
              <a:buNone/>
              <a:defRPr sz="1600"/>
            </a:lvl5pPr>
            <a:lvl6pPr marL="2285543" indent="0" algn="ctr">
              <a:buNone/>
              <a:defRPr sz="1600"/>
            </a:lvl6pPr>
            <a:lvl7pPr marL="2742651" indent="0" algn="ctr">
              <a:buNone/>
              <a:defRPr sz="1600"/>
            </a:lvl7pPr>
            <a:lvl8pPr marL="3199760" indent="0" algn="ctr">
              <a:buNone/>
              <a:defRPr sz="1600"/>
            </a:lvl8pPr>
            <a:lvl9pPr marL="3656868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en-US"/>
          </a:p>
        </p:txBody>
      </p:sp>
      <p:sp>
        <p:nvSpPr>
          <p:cNvPr id="2" name="Titel"/>
          <p:cNvSpPr>
            <a:spLocks noGrp="1"/>
          </p:cNvSpPr>
          <p:nvPr>
            <p:ph type="ctrTitle" hasCustomPrompt="1"/>
          </p:nvPr>
        </p:nvSpPr>
        <p:spPr>
          <a:xfrm>
            <a:off x="601499" y="2338324"/>
            <a:ext cx="4667644" cy="2153653"/>
          </a:xfrm>
        </p:spPr>
        <p:txBody>
          <a:bodyPr anchor="t">
            <a:noAutofit/>
          </a:bodyPr>
          <a:lstStyle>
            <a:lvl1pPr algn="l">
              <a:lnSpc>
                <a:spcPts val="5499"/>
              </a:lnSpc>
              <a:defRPr sz="4799" b="1" i="0">
                <a:latin typeface="Roboto Black" panose="02000000000000000000" pitchFamily="2" charset="0"/>
                <a:ea typeface="Roboto Black" panose="02000000000000000000" pitchFamily="2" charset="0"/>
              </a:defRPr>
            </a:lvl1pPr>
          </a:lstStyle>
          <a:p>
            <a:r>
              <a:rPr lang="nl-NL"/>
              <a:t>Klik om stijl van de titel te bewerken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5043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mpagnedia-Tekst met beeld-BLAUW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Vlak links">
            <a:extLst>
              <a:ext uri="{FF2B5EF4-FFF2-40B4-BE49-F238E27FC236}">
                <a16:creationId xmlns:a16="http://schemas.microsoft.com/office/drawing/2014/main" id="{18D4EC64-D79F-5240-A2C2-6F3425115007}"/>
              </a:ext>
            </a:extLst>
          </p:cNvPr>
          <p:cNvSpPr/>
          <p:nvPr userDrawn="1"/>
        </p:nvSpPr>
        <p:spPr>
          <a:xfrm>
            <a:off x="-10631" y="-6928"/>
            <a:ext cx="2483753" cy="6864928"/>
          </a:xfrm>
          <a:prstGeom prst="rect">
            <a:avLst/>
          </a:prstGeom>
          <a:solidFill>
            <a:srgbClr val="4594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450"/>
          </a:p>
        </p:txBody>
      </p:sp>
      <p:sp>
        <p:nvSpPr>
          <p:cNvPr id="11" name="Vlak rechts">
            <a:extLst>
              <a:ext uri="{FF2B5EF4-FFF2-40B4-BE49-F238E27FC236}">
                <a16:creationId xmlns:a16="http://schemas.microsoft.com/office/drawing/2014/main" id="{E8561B04-8EC8-EB41-AEDC-00751FE368BD}"/>
              </a:ext>
            </a:extLst>
          </p:cNvPr>
          <p:cNvSpPr/>
          <p:nvPr userDrawn="1"/>
        </p:nvSpPr>
        <p:spPr>
          <a:xfrm>
            <a:off x="4344872" y="-6928"/>
            <a:ext cx="7847128" cy="6864928"/>
          </a:xfrm>
          <a:prstGeom prst="rect">
            <a:avLst/>
          </a:prstGeom>
          <a:solidFill>
            <a:srgbClr val="84D0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450"/>
          </a:p>
        </p:txBody>
      </p:sp>
      <p:sp>
        <p:nvSpPr>
          <p:cNvPr id="14" name="Vlak midden">
            <a:extLst>
              <a:ext uri="{FF2B5EF4-FFF2-40B4-BE49-F238E27FC236}">
                <a16:creationId xmlns:a16="http://schemas.microsoft.com/office/drawing/2014/main" id="{BADFF6E1-E7B5-5F4B-B511-B73DE8423083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0"/>
            <a:ext cx="6418885" cy="6858000"/>
          </a:xfrm>
          <a:prstGeom prst="parallelogram">
            <a:avLst>
              <a:gd name="adj" fmla="val 30859"/>
            </a:avLst>
          </a:prstGeom>
          <a:solidFill>
            <a:srgbClr val="1EBC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450"/>
          </a:p>
        </p:txBody>
      </p:sp>
      <p:pic>
        <p:nvPicPr>
          <p:cNvPr id="5" name="W-quote-zwart">
            <a:extLst>
              <a:ext uri="{FF2B5EF4-FFF2-40B4-BE49-F238E27FC236}">
                <a16:creationId xmlns:a16="http://schemas.microsoft.com/office/drawing/2014/main" id="{C11788C3-6B89-0A41-8BA4-7B591114070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9816" y="642937"/>
            <a:ext cx="1047318" cy="1047455"/>
          </a:xfrm>
          <a:prstGeom prst="rect">
            <a:avLst/>
          </a:prstGeom>
        </p:spPr>
      </p:pic>
      <p:sp>
        <p:nvSpPr>
          <p:cNvPr id="13" name="Tijdelijke aanduiding afbeelding">
            <a:extLst>
              <a:ext uri="{FF2B5EF4-FFF2-40B4-BE49-F238E27FC236}">
                <a16:creationId xmlns:a16="http://schemas.microsoft.com/office/drawing/2014/main" id="{CFCFD8D0-AD7C-5147-A994-6115A39B975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344872" y="-23396"/>
            <a:ext cx="6704438" cy="6895517"/>
          </a:xfrm>
          <a:custGeom>
            <a:avLst/>
            <a:gdLst>
              <a:gd name="connsiteX0" fmla="*/ 0 w 12650788"/>
              <a:gd name="connsiteY0" fmla="*/ 0 h 13730288"/>
              <a:gd name="connsiteX1" fmla="*/ 10542281 w 12650788"/>
              <a:gd name="connsiteY1" fmla="*/ 0 h 13730288"/>
              <a:gd name="connsiteX2" fmla="*/ 12650788 w 12650788"/>
              <a:gd name="connsiteY2" fmla="*/ 2108507 h 13730288"/>
              <a:gd name="connsiteX3" fmla="*/ 12650788 w 12650788"/>
              <a:gd name="connsiteY3" fmla="*/ 13730288 h 13730288"/>
              <a:gd name="connsiteX4" fmla="*/ 0 w 12650788"/>
              <a:gd name="connsiteY4" fmla="*/ 13730288 h 13730288"/>
              <a:gd name="connsiteX5" fmla="*/ 0 w 12650788"/>
              <a:gd name="connsiteY5" fmla="*/ 0 h 13730288"/>
              <a:gd name="connsiteX0" fmla="*/ 3048000 w 12650788"/>
              <a:gd name="connsiteY0" fmla="*/ 0 h 13730288"/>
              <a:gd name="connsiteX1" fmla="*/ 10542281 w 12650788"/>
              <a:gd name="connsiteY1" fmla="*/ 0 h 13730288"/>
              <a:gd name="connsiteX2" fmla="*/ 12650788 w 12650788"/>
              <a:gd name="connsiteY2" fmla="*/ 2108507 h 13730288"/>
              <a:gd name="connsiteX3" fmla="*/ 12650788 w 12650788"/>
              <a:gd name="connsiteY3" fmla="*/ 13730288 h 13730288"/>
              <a:gd name="connsiteX4" fmla="*/ 0 w 12650788"/>
              <a:gd name="connsiteY4" fmla="*/ 13730288 h 13730288"/>
              <a:gd name="connsiteX5" fmla="*/ 3048000 w 12650788"/>
              <a:gd name="connsiteY5" fmla="*/ 0 h 13730288"/>
              <a:gd name="connsiteX0" fmla="*/ 3906982 w 13509770"/>
              <a:gd name="connsiteY0" fmla="*/ 0 h 13730288"/>
              <a:gd name="connsiteX1" fmla="*/ 11401263 w 13509770"/>
              <a:gd name="connsiteY1" fmla="*/ 0 h 13730288"/>
              <a:gd name="connsiteX2" fmla="*/ 13509770 w 13509770"/>
              <a:gd name="connsiteY2" fmla="*/ 2108507 h 13730288"/>
              <a:gd name="connsiteX3" fmla="*/ 13509770 w 13509770"/>
              <a:gd name="connsiteY3" fmla="*/ 13730288 h 13730288"/>
              <a:gd name="connsiteX4" fmla="*/ 0 w 13509770"/>
              <a:gd name="connsiteY4" fmla="*/ 13702579 h 13730288"/>
              <a:gd name="connsiteX5" fmla="*/ 3906982 w 13509770"/>
              <a:gd name="connsiteY5" fmla="*/ 0 h 13730288"/>
              <a:gd name="connsiteX0" fmla="*/ 3893128 w 13495916"/>
              <a:gd name="connsiteY0" fmla="*/ 0 h 13730288"/>
              <a:gd name="connsiteX1" fmla="*/ 11387409 w 13495916"/>
              <a:gd name="connsiteY1" fmla="*/ 0 h 13730288"/>
              <a:gd name="connsiteX2" fmla="*/ 13495916 w 13495916"/>
              <a:gd name="connsiteY2" fmla="*/ 2108507 h 13730288"/>
              <a:gd name="connsiteX3" fmla="*/ 13495916 w 13495916"/>
              <a:gd name="connsiteY3" fmla="*/ 13730288 h 13730288"/>
              <a:gd name="connsiteX4" fmla="*/ 0 w 13495916"/>
              <a:gd name="connsiteY4" fmla="*/ 13730288 h 13730288"/>
              <a:gd name="connsiteX5" fmla="*/ 3893128 w 13495916"/>
              <a:gd name="connsiteY5" fmla="*/ 0 h 13730288"/>
              <a:gd name="connsiteX0" fmla="*/ 3893128 w 13509771"/>
              <a:gd name="connsiteY0" fmla="*/ 11239 h 13741527"/>
              <a:gd name="connsiteX1" fmla="*/ 11387409 w 13509771"/>
              <a:gd name="connsiteY1" fmla="*/ 11239 h 13741527"/>
              <a:gd name="connsiteX2" fmla="*/ 13509771 w 13509771"/>
              <a:gd name="connsiteY2" fmla="*/ 0 h 13741527"/>
              <a:gd name="connsiteX3" fmla="*/ 13495916 w 13509771"/>
              <a:gd name="connsiteY3" fmla="*/ 13741527 h 13741527"/>
              <a:gd name="connsiteX4" fmla="*/ 0 w 13509771"/>
              <a:gd name="connsiteY4" fmla="*/ 13741527 h 13741527"/>
              <a:gd name="connsiteX5" fmla="*/ 3893128 w 13509771"/>
              <a:gd name="connsiteY5" fmla="*/ 11239 h 13741527"/>
              <a:gd name="connsiteX0" fmla="*/ 3893128 w 13509771"/>
              <a:gd name="connsiteY0" fmla="*/ 11239 h 13741527"/>
              <a:gd name="connsiteX1" fmla="*/ 13509771 w 13509771"/>
              <a:gd name="connsiteY1" fmla="*/ 0 h 13741527"/>
              <a:gd name="connsiteX2" fmla="*/ 13495916 w 13509771"/>
              <a:gd name="connsiteY2" fmla="*/ 13741527 h 13741527"/>
              <a:gd name="connsiteX3" fmla="*/ 0 w 13509771"/>
              <a:gd name="connsiteY3" fmla="*/ 13741527 h 13741527"/>
              <a:gd name="connsiteX4" fmla="*/ 3893128 w 13509771"/>
              <a:gd name="connsiteY4" fmla="*/ 11239 h 13741527"/>
              <a:gd name="connsiteX0" fmla="*/ 3921408 w 13538051"/>
              <a:gd name="connsiteY0" fmla="*/ 11239 h 13750954"/>
              <a:gd name="connsiteX1" fmla="*/ 13538051 w 13538051"/>
              <a:gd name="connsiteY1" fmla="*/ 0 h 13750954"/>
              <a:gd name="connsiteX2" fmla="*/ 13524196 w 13538051"/>
              <a:gd name="connsiteY2" fmla="*/ 13741527 h 13750954"/>
              <a:gd name="connsiteX3" fmla="*/ 0 w 13538051"/>
              <a:gd name="connsiteY3" fmla="*/ 13750954 h 13750954"/>
              <a:gd name="connsiteX4" fmla="*/ 3921408 w 13538051"/>
              <a:gd name="connsiteY4" fmla="*/ 11239 h 13750954"/>
              <a:gd name="connsiteX0" fmla="*/ 3959115 w 13575758"/>
              <a:gd name="connsiteY0" fmla="*/ 11239 h 13760381"/>
              <a:gd name="connsiteX1" fmla="*/ 13575758 w 13575758"/>
              <a:gd name="connsiteY1" fmla="*/ 0 h 13760381"/>
              <a:gd name="connsiteX2" fmla="*/ 13561903 w 13575758"/>
              <a:gd name="connsiteY2" fmla="*/ 13741527 h 13760381"/>
              <a:gd name="connsiteX3" fmla="*/ 0 w 13575758"/>
              <a:gd name="connsiteY3" fmla="*/ 13760381 h 13760381"/>
              <a:gd name="connsiteX4" fmla="*/ 3959115 w 13575758"/>
              <a:gd name="connsiteY4" fmla="*/ 11239 h 13760381"/>
              <a:gd name="connsiteX0" fmla="*/ 3949688 w 13575758"/>
              <a:gd name="connsiteY0" fmla="*/ 1812 h 13760381"/>
              <a:gd name="connsiteX1" fmla="*/ 13575758 w 13575758"/>
              <a:gd name="connsiteY1" fmla="*/ 0 h 13760381"/>
              <a:gd name="connsiteX2" fmla="*/ 13561903 w 13575758"/>
              <a:gd name="connsiteY2" fmla="*/ 13741527 h 13760381"/>
              <a:gd name="connsiteX3" fmla="*/ 0 w 13575758"/>
              <a:gd name="connsiteY3" fmla="*/ 13760381 h 13760381"/>
              <a:gd name="connsiteX4" fmla="*/ 3949688 w 13575758"/>
              <a:gd name="connsiteY4" fmla="*/ 1812 h 13760381"/>
              <a:gd name="connsiteX0" fmla="*/ 3949688 w 13561907"/>
              <a:gd name="connsiteY0" fmla="*/ 0 h 13758569"/>
              <a:gd name="connsiteX1" fmla="*/ 9577916 w 13561907"/>
              <a:gd name="connsiteY1" fmla="*/ 1274095 h 13758569"/>
              <a:gd name="connsiteX2" fmla="*/ 13561903 w 13561907"/>
              <a:gd name="connsiteY2" fmla="*/ 13739715 h 13758569"/>
              <a:gd name="connsiteX3" fmla="*/ 0 w 13561907"/>
              <a:gd name="connsiteY3" fmla="*/ 13758569 h 13758569"/>
              <a:gd name="connsiteX4" fmla="*/ 3949688 w 13561907"/>
              <a:gd name="connsiteY4" fmla="*/ 0 h 13758569"/>
              <a:gd name="connsiteX0" fmla="*/ 3949688 w 13561905"/>
              <a:gd name="connsiteY0" fmla="*/ 23077 h 13781646"/>
              <a:gd name="connsiteX1" fmla="*/ 8195684 w 13561905"/>
              <a:gd name="connsiteY1" fmla="*/ 0 h 13781646"/>
              <a:gd name="connsiteX2" fmla="*/ 13561903 w 13561905"/>
              <a:gd name="connsiteY2" fmla="*/ 13762792 h 13781646"/>
              <a:gd name="connsiteX3" fmla="*/ 0 w 13561905"/>
              <a:gd name="connsiteY3" fmla="*/ 13781646 h 13781646"/>
              <a:gd name="connsiteX4" fmla="*/ 3949688 w 13561905"/>
              <a:gd name="connsiteY4" fmla="*/ 23077 h 13781646"/>
              <a:gd name="connsiteX0" fmla="*/ 3949688 w 8195684"/>
              <a:gd name="connsiteY0" fmla="*/ 23077 h 13781646"/>
              <a:gd name="connsiteX1" fmla="*/ 8195684 w 8195684"/>
              <a:gd name="connsiteY1" fmla="*/ 0 h 13781646"/>
              <a:gd name="connsiteX2" fmla="*/ 7097308 w 8195684"/>
              <a:gd name="connsiteY2" fmla="*/ 12720801 h 13781646"/>
              <a:gd name="connsiteX3" fmla="*/ 0 w 8195684"/>
              <a:gd name="connsiteY3" fmla="*/ 13781646 h 13781646"/>
              <a:gd name="connsiteX4" fmla="*/ 3949688 w 8195684"/>
              <a:gd name="connsiteY4" fmla="*/ 23077 h 13781646"/>
              <a:gd name="connsiteX0" fmla="*/ 3949688 w 8224749"/>
              <a:gd name="connsiteY0" fmla="*/ 23077 h 13805322"/>
              <a:gd name="connsiteX1" fmla="*/ 8195684 w 8224749"/>
              <a:gd name="connsiteY1" fmla="*/ 0 h 13805322"/>
              <a:gd name="connsiteX2" fmla="*/ 8224359 w 8224749"/>
              <a:gd name="connsiteY2" fmla="*/ 13805322 h 13805322"/>
              <a:gd name="connsiteX3" fmla="*/ 0 w 8224749"/>
              <a:gd name="connsiteY3" fmla="*/ 13781646 h 13805322"/>
              <a:gd name="connsiteX4" fmla="*/ 3949688 w 8224749"/>
              <a:gd name="connsiteY4" fmla="*/ 23077 h 13805322"/>
              <a:gd name="connsiteX0" fmla="*/ 3949688 w 13410621"/>
              <a:gd name="connsiteY0" fmla="*/ 23077 h 13805322"/>
              <a:gd name="connsiteX1" fmla="*/ 13410621 w 13410621"/>
              <a:gd name="connsiteY1" fmla="*/ 0 h 13805322"/>
              <a:gd name="connsiteX2" fmla="*/ 8224359 w 13410621"/>
              <a:gd name="connsiteY2" fmla="*/ 13805322 h 13805322"/>
              <a:gd name="connsiteX3" fmla="*/ 0 w 13410621"/>
              <a:gd name="connsiteY3" fmla="*/ 13781646 h 13805322"/>
              <a:gd name="connsiteX4" fmla="*/ 3949688 w 13410621"/>
              <a:gd name="connsiteY4" fmla="*/ 23077 h 13805322"/>
              <a:gd name="connsiteX0" fmla="*/ 3949688 w 13410621"/>
              <a:gd name="connsiteY0" fmla="*/ 23077 h 13805322"/>
              <a:gd name="connsiteX1" fmla="*/ 13410621 w 13410621"/>
              <a:gd name="connsiteY1" fmla="*/ 0 h 13805322"/>
              <a:gd name="connsiteX2" fmla="*/ 8224359 w 13410621"/>
              <a:gd name="connsiteY2" fmla="*/ 13805322 h 13805322"/>
              <a:gd name="connsiteX3" fmla="*/ 0 w 13410621"/>
              <a:gd name="connsiteY3" fmla="*/ 13781646 h 13805322"/>
              <a:gd name="connsiteX4" fmla="*/ 3949688 w 13410621"/>
              <a:gd name="connsiteY4" fmla="*/ 23077 h 13805322"/>
              <a:gd name="connsiteX0" fmla="*/ 3949688 w 13410621"/>
              <a:gd name="connsiteY0" fmla="*/ 23077 h 13791034"/>
              <a:gd name="connsiteX1" fmla="*/ 13410621 w 13410621"/>
              <a:gd name="connsiteY1" fmla="*/ 0 h 13791034"/>
              <a:gd name="connsiteX2" fmla="*/ 9424509 w 13410621"/>
              <a:gd name="connsiteY2" fmla="*/ 13791034 h 13791034"/>
              <a:gd name="connsiteX3" fmla="*/ 0 w 13410621"/>
              <a:gd name="connsiteY3" fmla="*/ 13781646 h 13791034"/>
              <a:gd name="connsiteX4" fmla="*/ 3949688 w 13410621"/>
              <a:gd name="connsiteY4" fmla="*/ 23077 h 13791034"/>
              <a:gd name="connsiteX0" fmla="*/ 3949688 w 13410621"/>
              <a:gd name="connsiteY0" fmla="*/ 23077 h 13791034"/>
              <a:gd name="connsiteX1" fmla="*/ 13410621 w 13410621"/>
              <a:gd name="connsiteY1" fmla="*/ 0 h 13791034"/>
              <a:gd name="connsiteX2" fmla="*/ 9424509 w 13410621"/>
              <a:gd name="connsiteY2" fmla="*/ 13791034 h 13791034"/>
              <a:gd name="connsiteX3" fmla="*/ 0 w 13410621"/>
              <a:gd name="connsiteY3" fmla="*/ 13781646 h 13791034"/>
              <a:gd name="connsiteX4" fmla="*/ 3949688 w 13410621"/>
              <a:gd name="connsiteY4" fmla="*/ 23077 h 13791034"/>
              <a:gd name="connsiteX0" fmla="*/ 3949688 w 13410621"/>
              <a:gd name="connsiteY0" fmla="*/ 23077 h 13791034"/>
              <a:gd name="connsiteX1" fmla="*/ 13410621 w 13410621"/>
              <a:gd name="connsiteY1" fmla="*/ 0 h 13791034"/>
              <a:gd name="connsiteX2" fmla="*/ 9438797 w 13410621"/>
              <a:gd name="connsiteY2" fmla="*/ 13791034 h 13791034"/>
              <a:gd name="connsiteX3" fmla="*/ 0 w 13410621"/>
              <a:gd name="connsiteY3" fmla="*/ 13781646 h 13791034"/>
              <a:gd name="connsiteX4" fmla="*/ 3949688 w 13410621"/>
              <a:gd name="connsiteY4" fmla="*/ 23077 h 13791034"/>
              <a:gd name="connsiteX0" fmla="*/ 3949688 w 13410621"/>
              <a:gd name="connsiteY0" fmla="*/ 23077 h 13791034"/>
              <a:gd name="connsiteX1" fmla="*/ 13410621 w 13410621"/>
              <a:gd name="connsiteY1" fmla="*/ 0 h 13791034"/>
              <a:gd name="connsiteX2" fmla="*/ 9438797 w 13410621"/>
              <a:gd name="connsiteY2" fmla="*/ 13791034 h 13791034"/>
              <a:gd name="connsiteX3" fmla="*/ 0 w 13410621"/>
              <a:gd name="connsiteY3" fmla="*/ 13781646 h 13791034"/>
              <a:gd name="connsiteX4" fmla="*/ 3949688 w 13410621"/>
              <a:gd name="connsiteY4" fmla="*/ 23077 h 13791034"/>
              <a:gd name="connsiteX0" fmla="*/ 3949688 w 13410621"/>
              <a:gd name="connsiteY0" fmla="*/ 23077 h 13791034"/>
              <a:gd name="connsiteX1" fmla="*/ 13410621 w 13410621"/>
              <a:gd name="connsiteY1" fmla="*/ 0 h 13791034"/>
              <a:gd name="connsiteX2" fmla="*/ 9438797 w 13410621"/>
              <a:gd name="connsiteY2" fmla="*/ 13791034 h 13791034"/>
              <a:gd name="connsiteX3" fmla="*/ 0 w 13410621"/>
              <a:gd name="connsiteY3" fmla="*/ 13781646 h 13791034"/>
              <a:gd name="connsiteX4" fmla="*/ 3949688 w 13410621"/>
              <a:gd name="connsiteY4" fmla="*/ 23077 h 13791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410621" h="13791034">
                <a:moveTo>
                  <a:pt x="3949688" y="23077"/>
                </a:moveTo>
                <a:lnTo>
                  <a:pt x="13410621" y="0"/>
                </a:lnTo>
                <a:cubicBezTo>
                  <a:pt x="12077560" y="4597301"/>
                  <a:pt x="10724429" y="9282258"/>
                  <a:pt x="9438797" y="13791034"/>
                </a:cubicBezTo>
                <a:lnTo>
                  <a:pt x="0" y="13781646"/>
                </a:lnTo>
                <a:lnTo>
                  <a:pt x="3949688" y="23077"/>
                </a:lnTo>
                <a:close/>
              </a:path>
            </a:pathLst>
          </a:custGeom>
          <a:noFill/>
        </p:spPr>
        <p:txBody>
          <a:bodyPr anchor="ctr"/>
          <a:lstStyle>
            <a:lvl1pPr algn="ctr">
              <a:defRPr/>
            </a:lvl1pPr>
          </a:lstStyle>
          <a:p>
            <a:r>
              <a:rPr lang="nl-NL"/>
              <a:t>Klik op het pictogram als u een afbeelding wilt toevoegen</a:t>
            </a:r>
          </a:p>
        </p:txBody>
      </p:sp>
      <p:sp>
        <p:nvSpPr>
          <p:cNvPr id="2" name="Quote"/>
          <p:cNvSpPr>
            <a:spLocks noGrp="1"/>
          </p:cNvSpPr>
          <p:nvPr>
            <p:ph type="ctrTitle" hasCustomPrompt="1"/>
          </p:nvPr>
        </p:nvSpPr>
        <p:spPr>
          <a:xfrm>
            <a:off x="1593222" y="990490"/>
            <a:ext cx="3458477" cy="5657215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4499" b="1" i="1" u="sng">
                <a:latin typeface="Roboto Black" panose="02000000000000000000" pitchFamily="2" charset="0"/>
                <a:ea typeface="Roboto Black" panose="02000000000000000000" pitchFamily="2" charset="0"/>
              </a:defRPr>
            </a:lvl1pPr>
          </a:lstStyle>
          <a:p>
            <a:r>
              <a:rPr lang="nl-NL"/>
              <a:t>aar is de </a:t>
            </a:r>
            <a:r>
              <a:rPr lang="nl-NL" err="1"/>
              <a:t>placeholder</a:t>
            </a:r>
            <a:r>
              <a:rPr lang="nl-NL"/>
              <a:t> voor een interessante vraag of quote met beeld?</a:t>
            </a:r>
            <a:endParaRPr lang="en-US"/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F531E363-E8DE-3240-9D01-841D595797B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1052" y="5264944"/>
            <a:ext cx="1960832" cy="1256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0897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mpagnedia-Tekst met beeld-GROE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Vlak links">
            <a:extLst>
              <a:ext uri="{FF2B5EF4-FFF2-40B4-BE49-F238E27FC236}">
                <a16:creationId xmlns:a16="http://schemas.microsoft.com/office/drawing/2014/main" id="{18D4EC64-D79F-5240-A2C2-6F3425115007}"/>
              </a:ext>
            </a:extLst>
          </p:cNvPr>
          <p:cNvSpPr/>
          <p:nvPr userDrawn="1"/>
        </p:nvSpPr>
        <p:spPr>
          <a:xfrm>
            <a:off x="-10631" y="-6928"/>
            <a:ext cx="2483753" cy="6864928"/>
          </a:xfrm>
          <a:prstGeom prst="rect">
            <a:avLst/>
          </a:prstGeom>
          <a:solidFill>
            <a:srgbClr val="45B9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450"/>
          </a:p>
        </p:txBody>
      </p:sp>
      <p:sp>
        <p:nvSpPr>
          <p:cNvPr id="11" name="Vlak rechts">
            <a:extLst>
              <a:ext uri="{FF2B5EF4-FFF2-40B4-BE49-F238E27FC236}">
                <a16:creationId xmlns:a16="http://schemas.microsoft.com/office/drawing/2014/main" id="{E8561B04-8EC8-EB41-AEDC-00751FE368BD}"/>
              </a:ext>
            </a:extLst>
          </p:cNvPr>
          <p:cNvSpPr/>
          <p:nvPr userDrawn="1"/>
        </p:nvSpPr>
        <p:spPr>
          <a:xfrm>
            <a:off x="4217773" y="-6928"/>
            <a:ext cx="7974227" cy="6864928"/>
          </a:xfrm>
          <a:prstGeom prst="rect">
            <a:avLst/>
          </a:prstGeom>
          <a:solidFill>
            <a:srgbClr val="D5E0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450"/>
          </a:p>
        </p:txBody>
      </p:sp>
      <p:sp>
        <p:nvSpPr>
          <p:cNvPr id="12" name="Vlak midden">
            <a:extLst>
              <a:ext uri="{FF2B5EF4-FFF2-40B4-BE49-F238E27FC236}">
                <a16:creationId xmlns:a16="http://schemas.microsoft.com/office/drawing/2014/main" id="{6CF6F460-CA9B-6A45-86C8-ADFAAB7D0439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0"/>
            <a:ext cx="6418885" cy="6858000"/>
          </a:xfrm>
          <a:prstGeom prst="parallelogram">
            <a:avLst>
              <a:gd name="adj" fmla="val 30859"/>
            </a:avLst>
          </a:prstGeom>
          <a:solidFill>
            <a:srgbClr val="B1D2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450"/>
          </a:p>
        </p:txBody>
      </p:sp>
      <p:pic>
        <p:nvPicPr>
          <p:cNvPr id="5" name="W-quote-zwart">
            <a:extLst>
              <a:ext uri="{FF2B5EF4-FFF2-40B4-BE49-F238E27FC236}">
                <a16:creationId xmlns:a16="http://schemas.microsoft.com/office/drawing/2014/main" id="{C11788C3-6B89-0A41-8BA4-7B591114070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9816" y="642937"/>
            <a:ext cx="1047318" cy="1047455"/>
          </a:xfrm>
          <a:prstGeom prst="rect">
            <a:avLst/>
          </a:prstGeom>
        </p:spPr>
      </p:pic>
      <p:sp>
        <p:nvSpPr>
          <p:cNvPr id="13" name="Tijdelijke aanduiding afbeelding">
            <a:extLst>
              <a:ext uri="{FF2B5EF4-FFF2-40B4-BE49-F238E27FC236}">
                <a16:creationId xmlns:a16="http://schemas.microsoft.com/office/drawing/2014/main" id="{CFCFD8D0-AD7C-5147-A994-6115A39B975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344872" y="-23396"/>
            <a:ext cx="6704438" cy="6895517"/>
          </a:xfrm>
          <a:custGeom>
            <a:avLst/>
            <a:gdLst>
              <a:gd name="connsiteX0" fmla="*/ 0 w 12650788"/>
              <a:gd name="connsiteY0" fmla="*/ 0 h 13730288"/>
              <a:gd name="connsiteX1" fmla="*/ 10542281 w 12650788"/>
              <a:gd name="connsiteY1" fmla="*/ 0 h 13730288"/>
              <a:gd name="connsiteX2" fmla="*/ 12650788 w 12650788"/>
              <a:gd name="connsiteY2" fmla="*/ 2108507 h 13730288"/>
              <a:gd name="connsiteX3" fmla="*/ 12650788 w 12650788"/>
              <a:gd name="connsiteY3" fmla="*/ 13730288 h 13730288"/>
              <a:gd name="connsiteX4" fmla="*/ 0 w 12650788"/>
              <a:gd name="connsiteY4" fmla="*/ 13730288 h 13730288"/>
              <a:gd name="connsiteX5" fmla="*/ 0 w 12650788"/>
              <a:gd name="connsiteY5" fmla="*/ 0 h 13730288"/>
              <a:gd name="connsiteX0" fmla="*/ 3048000 w 12650788"/>
              <a:gd name="connsiteY0" fmla="*/ 0 h 13730288"/>
              <a:gd name="connsiteX1" fmla="*/ 10542281 w 12650788"/>
              <a:gd name="connsiteY1" fmla="*/ 0 h 13730288"/>
              <a:gd name="connsiteX2" fmla="*/ 12650788 w 12650788"/>
              <a:gd name="connsiteY2" fmla="*/ 2108507 h 13730288"/>
              <a:gd name="connsiteX3" fmla="*/ 12650788 w 12650788"/>
              <a:gd name="connsiteY3" fmla="*/ 13730288 h 13730288"/>
              <a:gd name="connsiteX4" fmla="*/ 0 w 12650788"/>
              <a:gd name="connsiteY4" fmla="*/ 13730288 h 13730288"/>
              <a:gd name="connsiteX5" fmla="*/ 3048000 w 12650788"/>
              <a:gd name="connsiteY5" fmla="*/ 0 h 13730288"/>
              <a:gd name="connsiteX0" fmla="*/ 3906982 w 13509770"/>
              <a:gd name="connsiteY0" fmla="*/ 0 h 13730288"/>
              <a:gd name="connsiteX1" fmla="*/ 11401263 w 13509770"/>
              <a:gd name="connsiteY1" fmla="*/ 0 h 13730288"/>
              <a:gd name="connsiteX2" fmla="*/ 13509770 w 13509770"/>
              <a:gd name="connsiteY2" fmla="*/ 2108507 h 13730288"/>
              <a:gd name="connsiteX3" fmla="*/ 13509770 w 13509770"/>
              <a:gd name="connsiteY3" fmla="*/ 13730288 h 13730288"/>
              <a:gd name="connsiteX4" fmla="*/ 0 w 13509770"/>
              <a:gd name="connsiteY4" fmla="*/ 13702579 h 13730288"/>
              <a:gd name="connsiteX5" fmla="*/ 3906982 w 13509770"/>
              <a:gd name="connsiteY5" fmla="*/ 0 h 13730288"/>
              <a:gd name="connsiteX0" fmla="*/ 3893128 w 13495916"/>
              <a:gd name="connsiteY0" fmla="*/ 0 h 13730288"/>
              <a:gd name="connsiteX1" fmla="*/ 11387409 w 13495916"/>
              <a:gd name="connsiteY1" fmla="*/ 0 h 13730288"/>
              <a:gd name="connsiteX2" fmla="*/ 13495916 w 13495916"/>
              <a:gd name="connsiteY2" fmla="*/ 2108507 h 13730288"/>
              <a:gd name="connsiteX3" fmla="*/ 13495916 w 13495916"/>
              <a:gd name="connsiteY3" fmla="*/ 13730288 h 13730288"/>
              <a:gd name="connsiteX4" fmla="*/ 0 w 13495916"/>
              <a:gd name="connsiteY4" fmla="*/ 13730288 h 13730288"/>
              <a:gd name="connsiteX5" fmla="*/ 3893128 w 13495916"/>
              <a:gd name="connsiteY5" fmla="*/ 0 h 13730288"/>
              <a:gd name="connsiteX0" fmla="*/ 3893128 w 13509771"/>
              <a:gd name="connsiteY0" fmla="*/ 11239 h 13741527"/>
              <a:gd name="connsiteX1" fmla="*/ 11387409 w 13509771"/>
              <a:gd name="connsiteY1" fmla="*/ 11239 h 13741527"/>
              <a:gd name="connsiteX2" fmla="*/ 13509771 w 13509771"/>
              <a:gd name="connsiteY2" fmla="*/ 0 h 13741527"/>
              <a:gd name="connsiteX3" fmla="*/ 13495916 w 13509771"/>
              <a:gd name="connsiteY3" fmla="*/ 13741527 h 13741527"/>
              <a:gd name="connsiteX4" fmla="*/ 0 w 13509771"/>
              <a:gd name="connsiteY4" fmla="*/ 13741527 h 13741527"/>
              <a:gd name="connsiteX5" fmla="*/ 3893128 w 13509771"/>
              <a:gd name="connsiteY5" fmla="*/ 11239 h 13741527"/>
              <a:gd name="connsiteX0" fmla="*/ 3893128 w 13509771"/>
              <a:gd name="connsiteY0" fmla="*/ 11239 h 13741527"/>
              <a:gd name="connsiteX1" fmla="*/ 13509771 w 13509771"/>
              <a:gd name="connsiteY1" fmla="*/ 0 h 13741527"/>
              <a:gd name="connsiteX2" fmla="*/ 13495916 w 13509771"/>
              <a:gd name="connsiteY2" fmla="*/ 13741527 h 13741527"/>
              <a:gd name="connsiteX3" fmla="*/ 0 w 13509771"/>
              <a:gd name="connsiteY3" fmla="*/ 13741527 h 13741527"/>
              <a:gd name="connsiteX4" fmla="*/ 3893128 w 13509771"/>
              <a:gd name="connsiteY4" fmla="*/ 11239 h 13741527"/>
              <a:gd name="connsiteX0" fmla="*/ 3921408 w 13538051"/>
              <a:gd name="connsiteY0" fmla="*/ 11239 h 13750954"/>
              <a:gd name="connsiteX1" fmla="*/ 13538051 w 13538051"/>
              <a:gd name="connsiteY1" fmla="*/ 0 h 13750954"/>
              <a:gd name="connsiteX2" fmla="*/ 13524196 w 13538051"/>
              <a:gd name="connsiteY2" fmla="*/ 13741527 h 13750954"/>
              <a:gd name="connsiteX3" fmla="*/ 0 w 13538051"/>
              <a:gd name="connsiteY3" fmla="*/ 13750954 h 13750954"/>
              <a:gd name="connsiteX4" fmla="*/ 3921408 w 13538051"/>
              <a:gd name="connsiteY4" fmla="*/ 11239 h 13750954"/>
              <a:gd name="connsiteX0" fmla="*/ 3959115 w 13575758"/>
              <a:gd name="connsiteY0" fmla="*/ 11239 h 13760381"/>
              <a:gd name="connsiteX1" fmla="*/ 13575758 w 13575758"/>
              <a:gd name="connsiteY1" fmla="*/ 0 h 13760381"/>
              <a:gd name="connsiteX2" fmla="*/ 13561903 w 13575758"/>
              <a:gd name="connsiteY2" fmla="*/ 13741527 h 13760381"/>
              <a:gd name="connsiteX3" fmla="*/ 0 w 13575758"/>
              <a:gd name="connsiteY3" fmla="*/ 13760381 h 13760381"/>
              <a:gd name="connsiteX4" fmla="*/ 3959115 w 13575758"/>
              <a:gd name="connsiteY4" fmla="*/ 11239 h 13760381"/>
              <a:gd name="connsiteX0" fmla="*/ 3949688 w 13575758"/>
              <a:gd name="connsiteY0" fmla="*/ 1812 h 13760381"/>
              <a:gd name="connsiteX1" fmla="*/ 13575758 w 13575758"/>
              <a:gd name="connsiteY1" fmla="*/ 0 h 13760381"/>
              <a:gd name="connsiteX2" fmla="*/ 13561903 w 13575758"/>
              <a:gd name="connsiteY2" fmla="*/ 13741527 h 13760381"/>
              <a:gd name="connsiteX3" fmla="*/ 0 w 13575758"/>
              <a:gd name="connsiteY3" fmla="*/ 13760381 h 13760381"/>
              <a:gd name="connsiteX4" fmla="*/ 3949688 w 13575758"/>
              <a:gd name="connsiteY4" fmla="*/ 1812 h 13760381"/>
              <a:gd name="connsiteX0" fmla="*/ 3949688 w 13561907"/>
              <a:gd name="connsiteY0" fmla="*/ 0 h 13758569"/>
              <a:gd name="connsiteX1" fmla="*/ 9577916 w 13561907"/>
              <a:gd name="connsiteY1" fmla="*/ 1274095 h 13758569"/>
              <a:gd name="connsiteX2" fmla="*/ 13561903 w 13561907"/>
              <a:gd name="connsiteY2" fmla="*/ 13739715 h 13758569"/>
              <a:gd name="connsiteX3" fmla="*/ 0 w 13561907"/>
              <a:gd name="connsiteY3" fmla="*/ 13758569 h 13758569"/>
              <a:gd name="connsiteX4" fmla="*/ 3949688 w 13561907"/>
              <a:gd name="connsiteY4" fmla="*/ 0 h 13758569"/>
              <a:gd name="connsiteX0" fmla="*/ 3949688 w 13561905"/>
              <a:gd name="connsiteY0" fmla="*/ 23077 h 13781646"/>
              <a:gd name="connsiteX1" fmla="*/ 8195684 w 13561905"/>
              <a:gd name="connsiteY1" fmla="*/ 0 h 13781646"/>
              <a:gd name="connsiteX2" fmla="*/ 13561903 w 13561905"/>
              <a:gd name="connsiteY2" fmla="*/ 13762792 h 13781646"/>
              <a:gd name="connsiteX3" fmla="*/ 0 w 13561905"/>
              <a:gd name="connsiteY3" fmla="*/ 13781646 h 13781646"/>
              <a:gd name="connsiteX4" fmla="*/ 3949688 w 13561905"/>
              <a:gd name="connsiteY4" fmla="*/ 23077 h 13781646"/>
              <a:gd name="connsiteX0" fmla="*/ 3949688 w 8195684"/>
              <a:gd name="connsiteY0" fmla="*/ 23077 h 13781646"/>
              <a:gd name="connsiteX1" fmla="*/ 8195684 w 8195684"/>
              <a:gd name="connsiteY1" fmla="*/ 0 h 13781646"/>
              <a:gd name="connsiteX2" fmla="*/ 7097308 w 8195684"/>
              <a:gd name="connsiteY2" fmla="*/ 12720801 h 13781646"/>
              <a:gd name="connsiteX3" fmla="*/ 0 w 8195684"/>
              <a:gd name="connsiteY3" fmla="*/ 13781646 h 13781646"/>
              <a:gd name="connsiteX4" fmla="*/ 3949688 w 8195684"/>
              <a:gd name="connsiteY4" fmla="*/ 23077 h 13781646"/>
              <a:gd name="connsiteX0" fmla="*/ 3949688 w 8224749"/>
              <a:gd name="connsiteY0" fmla="*/ 23077 h 13805322"/>
              <a:gd name="connsiteX1" fmla="*/ 8195684 w 8224749"/>
              <a:gd name="connsiteY1" fmla="*/ 0 h 13805322"/>
              <a:gd name="connsiteX2" fmla="*/ 8224359 w 8224749"/>
              <a:gd name="connsiteY2" fmla="*/ 13805322 h 13805322"/>
              <a:gd name="connsiteX3" fmla="*/ 0 w 8224749"/>
              <a:gd name="connsiteY3" fmla="*/ 13781646 h 13805322"/>
              <a:gd name="connsiteX4" fmla="*/ 3949688 w 8224749"/>
              <a:gd name="connsiteY4" fmla="*/ 23077 h 13805322"/>
              <a:gd name="connsiteX0" fmla="*/ 3949688 w 13410621"/>
              <a:gd name="connsiteY0" fmla="*/ 23077 h 13805322"/>
              <a:gd name="connsiteX1" fmla="*/ 13410621 w 13410621"/>
              <a:gd name="connsiteY1" fmla="*/ 0 h 13805322"/>
              <a:gd name="connsiteX2" fmla="*/ 8224359 w 13410621"/>
              <a:gd name="connsiteY2" fmla="*/ 13805322 h 13805322"/>
              <a:gd name="connsiteX3" fmla="*/ 0 w 13410621"/>
              <a:gd name="connsiteY3" fmla="*/ 13781646 h 13805322"/>
              <a:gd name="connsiteX4" fmla="*/ 3949688 w 13410621"/>
              <a:gd name="connsiteY4" fmla="*/ 23077 h 13805322"/>
              <a:gd name="connsiteX0" fmla="*/ 3949688 w 13410621"/>
              <a:gd name="connsiteY0" fmla="*/ 23077 h 13805322"/>
              <a:gd name="connsiteX1" fmla="*/ 13410621 w 13410621"/>
              <a:gd name="connsiteY1" fmla="*/ 0 h 13805322"/>
              <a:gd name="connsiteX2" fmla="*/ 8224359 w 13410621"/>
              <a:gd name="connsiteY2" fmla="*/ 13805322 h 13805322"/>
              <a:gd name="connsiteX3" fmla="*/ 0 w 13410621"/>
              <a:gd name="connsiteY3" fmla="*/ 13781646 h 13805322"/>
              <a:gd name="connsiteX4" fmla="*/ 3949688 w 13410621"/>
              <a:gd name="connsiteY4" fmla="*/ 23077 h 13805322"/>
              <a:gd name="connsiteX0" fmla="*/ 3949688 w 13410621"/>
              <a:gd name="connsiteY0" fmla="*/ 23077 h 13791034"/>
              <a:gd name="connsiteX1" fmla="*/ 13410621 w 13410621"/>
              <a:gd name="connsiteY1" fmla="*/ 0 h 13791034"/>
              <a:gd name="connsiteX2" fmla="*/ 9424509 w 13410621"/>
              <a:gd name="connsiteY2" fmla="*/ 13791034 h 13791034"/>
              <a:gd name="connsiteX3" fmla="*/ 0 w 13410621"/>
              <a:gd name="connsiteY3" fmla="*/ 13781646 h 13791034"/>
              <a:gd name="connsiteX4" fmla="*/ 3949688 w 13410621"/>
              <a:gd name="connsiteY4" fmla="*/ 23077 h 13791034"/>
              <a:gd name="connsiteX0" fmla="*/ 3949688 w 13410621"/>
              <a:gd name="connsiteY0" fmla="*/ 23077 h 13791034"/>
              <a:gd name="connsiteX1" fmla="*/ 13410621 w 13410621"/>
              <a:gd name="connsiteY1" fmla="*/ 0 h 13791034"/>
              <a:gd name="connsiteX2" fmla="*/ 9424509 w 13410621"/>
              <a:gd name="connsiteY2" fmla="*/ 13791034 h 13791034"/>
              <a:gd name="connsiteX3" fmla="*/ 0 w 13410621"/>
              <a:gd name="connsiteY3" fmla="*/ 13781646 h 13791034"/>
              <a:gd name="connsiteX4" fmla="*/ 3949688 w 13410621"/>
              <a:gd name="connsiteY4" fmla="*/ 23077 h 13791034"/>
              <a:gd name="connsiteX0" fmla="*/ 3949688 w 13410621"/>
              <a:gd name="connsiteY0" fmla="*/ 23077 h 13791034"/>
              <a:gd name="connsiteX1" fmla="*/ 13410621 w 13410621"/>
              <a:gd name="connsiteY1" fmla="*/ 0 h 13791034"/>
              <a:gd name="connsiteX2" fmla="*/ 9438797 w 13410621"/>
              <a:gd name="connsiteY2" fmla="*/ 13791034 h 13791034"/>
              <a:gd name="connsiteX3" fmla="*/ 0 w 13410621"/>
              <a:gd name="connsiteY3" fmla="*/ 13781646 h 13791034"/>
              <a:gd name="connsiteX4" fmla="*/ 3949688 w 13410621"/>
              <a:gd name="connsiteY4" fmla="*/ 23077 h 13791034"/>
              <a:gd name="connsiteX0" fmla="*/ 3949688 w 13410621"/>
              <a:gd name="connsiteY0" fmla="*/ 23077 h 13791034"/>
              <a:gd name="connsiteX1" fmla="*/ 13410621 w 13410621"/>
              <a:gd name="connsiteY1" fmla="*/ 0 h 13791034"/>
              <a:gd name="connsiteX2" fmla="*/ 9438797 w 13410621"/>
              <a:gd name="connsiteY2" fmla="*/ 13791034 h 13791034"/>
              <a:gd name="connsiteX3" fmla="*/ 0 w 13410621"/>
              <a:gd name="connsiteY3" fmla="*/ 13781646 h 13791034"/>
              <a:gd name="connsiteX4" fmla="*/ 3949688 w 13410621"/>
              <a:gd name="connsiteY4" fmla="*/ 23077 h 13791034"/>
              <a:gd name="connsiteX0" fmla="*/ 3949688 w 13410621"/>
              <a:gd name="connsiteY0" fmla="*/ 23077 h 13791034"/>
              <a:gd name="connsiteX1" fmla="*/ 13410621 w 13410621"/>
              <a:gd name="connsiteY1" fmla="*/ 0 h 13791034"/>
              <a:gd name="connsiteX2" fmla="*/ 9438797 w 13410621"/>
              <a:gd name="connsiteY2" fmla="*/ 13791034 h 13791034"/>
              <a:gd name="connsiteX3" fmla="*/ 0 w 13410621"/>
              <a:gd name="connsiteY3" fmla="*/ 13781646 h 13791034"/>
              <a:gd name="connsiteX4" fmla="*/ 3949688 w 13410621"/>
              <a:gd name="connsiteY4" fmla="*/ 23077 h 13791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410621" h="13791034">
                <a:moveTo>
                  <a:pt x="3949688" y="23077"/>
                </a:moveTo>
                <a:lnTo>
                  <a:pt x="13410621" y="0"/>
                </a:lnTo>
                <a:cubicBezTo>
                  <a:pt x="12077560" y="4597301"/>
                  <a:pt x="10724429" y="9282258"/>
                  <a:pt x="9438797" y="13791034"/>
                </a:cubicBezTo>
                <a:lnTo>
                  <a:pt x="0" y="13781646"/>
                </a:lnTo>
                <a:lnTo>
                  <a:pt x="3949688" y="23077"/>
                </a:lnTo>
                <a:close/>
              </a:path>
            </a:pathLst>
          </a:custGeom>
          <a:noFill/>
        </p:spPr>
        <p:txBody>
          <a:bodyPr anchor="ctr"/>
          <a:lstStyle>
            <a:lvl1pPr algn="ctr">
              <a:defRPr/>
            </a:lvl1pPr>
          </a:lstStyle>
          <a:p>
            <a:r>
              <a:rPr lang="nl-NL"/>
              <a:t>Klik op het pictogram als u een afbeelding wilt toevoegen</a:t>
            </a:r>
          </a:p>
        </p:txBody>
      </p:sp>
      <p:sp>
        <p:nvSpPr>
          <p:cNvPr id="2" name="Quote"/>
          <p:cNvSpPr>
            <a:spLocks noGrp="1"/>
          </p:cNvSpPr>
          <p:nvPr>
            <p:ph type="ctrTitle" hasCustomPrompt="1"/>
          </p:nvPr>
        </p:nvSpPr>
        <p:spPr>
          <a:xfrm>
            <a:off x="1593222" y="990490"/>
            <a:ext cx="3458477" cy="5657215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4499" b="1" i="1" u="sng">
                <a:latin typeface="Roboto Black" panose="02000000000000000000" pitchFamily="2" charset="0"/>
                <a:ea typeface="Roboto Black" panose="02000000000000000000" pitchFamily="2" charset="0"/>
              </a:defRPr>
            </a:lvl1pPr>
          </a:lstStyle>
          <a:p>
            <a:r>
              <a:rPr lang="nl-NL"/>
              <a:t>aar is de </a:t>
            </a:r>
            <a:r>
              <a:rPr lang="nl-NL" err="1"/>
              <a:t>placeholder</a:t>
            </a:r>
            <a:r>
              <a:rPr lang="nl-NL"/>
              <a:t> voor een interessante vraag of quote met beeld?</a:t>
            </a:r>
            <a:endParaRPr lang="en-US"/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F531E363-E8DE-3240-9D01-841D595797B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1052" y="5264944"/>
            <a:ext cx="1960832" cy="1256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6102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mpagnedia-Tekst met beeld-ROZ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Vlak links">
            <a:extLst>
              <a:ext uri="{FF2B5EF4-FFF2-40B4-BE49-F238E27FC236}">
                <a16:creationId xmlns:a16="http://schemas.microsoft.com/office/drawing/2014/main" id="{18D4EC64-D79F-5240-A2C2-6F3425115007}"/>
              </a:ext>
            </a:extLst>
          </p:cNvPr>
          <p:cNvSpPr/>
          <p:nvPr userDrawn="1"/>
        </p:nvSpPr>
        <p:spPr>
          <a:xfrm>
            <a:off x="-10631" y="-6928"/>
            <a:ext cx="2483753" cy="6864928"/>
          </a:xfrm>
          <a:prstGeom prst="rect">
            <a:avLst/>
          </a:prstGeom>
          <a:solidFill>
            <a:srgbClr val="EE31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450"/>
          </a:p>
        </p:txBody>
      </p:sp>
      <p:sp>
        <p:nvSpPr>
          <p:cNvPr id="11" name="Vlak rechts">
            <a:extLst>
              <a:ext uri="{FF2B5EF4-FFF2-40B4-BE49-F238E27FC236}">
                <a16:creationId xmlns:a16="http://schemas.microsoft.com/office/drawing/2014/main" id="{E8561B04-8EC8-EB41-AEDC-00751FE368BD}"/>
              </a:ext>
            </a:extLst>
          </p:cNvPr>
          <p:cNvSpPr/>
          <p:nvPr userDrawn="1"/>
        </p:nvSpPr>
        <p:spPr>
          <a:xfrm>
            <a:off x="4135395" y="-6928"/>
            <a:ext cx="8056605" cy="6864928"/>
          </a:xfrm>
          <a:prstGeom prst="rect">
            <a:avLst/>
          </a:prstGeom>
          <a:solidFill>
            <a:srgbClr val="F28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450"/>
          </a:p>
        </p:txBody>
      </p:sp>
      <p:sp>
        <p:nvSpPr>
          <p:cNvPr id="12" name="Vlak midden">
            <a:extLst>
              <a:ext uri="{FF2B5EF4-FFF2-40B4-BE49-F238E27FC236}">
                <a16:creationId xmlns:a16="http://schemas.microsoft.com/office/drawing/2014/main" id="{08D1BC75-34FC-CF47-B0C0-224AAE21AD71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0"/>
            <a:ext cx="6418885" cy="6858000"/>
          </a:xfrm>
          <a:prstGeom prst="parallelogram">
            <a:avLst>
              <a:gd name="adj" fmla="val 30859"/>
            </a:avLst>
          </a:prstGeom>
          <a:solidFill>
            <a:srgbClr val="F166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450"/>
          </a:p>
        </p:txBody>
      </p:sp>
      <p:pic>
        <p:nvPicPr>
          <p:cNvPr id="5" name="W-quote-zwart">
            <a:extLst>
              <a:ext uri="{FF2B5EF4-FFF2-40B4-BE49-F238E27FC236}">
                <a16:creationId xmlns:a16="http://schemas.microsoft.com/office/drawing/2014/main" id="{C11788C3-6B89-0A41-8BA4-7B591114070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9816" y="642937"/>
            <a:ext cx="1047318" cy="1047455"/>
          </a:xfrm>
          <a:prstGeom prst="rect">
            <a:avLst/>
          </a:prstGeom>
        </p:spPr>
      </p:pic>
      <p:sp>
        <p:nvSpPr>
          <p:cNvPr id="13" name="Tijdelijke aanduiding afbeelding">
            <a:extLst>
              <a:ext uri="{FF2B5EF4-FFF2-40B4-BE49-F238E27FC236}">
                <a16:creationId xmlns:a16="http://schemas.microsoft.com/office/drawing/2014/main" id="{CFCFD8D0-AD7C-5147-A994-6115A39B975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344872" y="-23396"/>
            <a:ext cx="6704438" cy="6895517"/>
          </a:xfrm>
          <a:custGeom>
            <a:avLst/>
            <a:gdLst>
              <a:gd name="connsiteX0" fmla="*/ 0 w 12650788"/>
              <a:gd name="connsiteY0" fmla="*/ 0 h 13730288"/>
              <a:gd name="connsiteX1" fmla="*/ 10542281 w 12650788"/>
              <a:gd name="connsiteY1" fmla="*/ 0 h 13730288"/>
              <a:gd name="connsiteX2" fmla="*/ 12650788 w 12650788"/>
              <a:gd name="connsiteY2" fmla="*/ 2108507 h 13730288"/>
              <a:gd name="connsiteX3" fmla="*/ 12650788 w 12650788"/>
              <a:gd name="connsiteY3" fmla="*/ 13730288 h 13730288"/>
              <a:gd name="connsiteX4" fmla="*/ 0 w 12650788"/>
              <a:gd name="connsiteY4" fmla="*/ 13730288 h 13730288"/>
              <a:gd name="connsiteX5" fmla="*/ 0 w 12650788"/>
              <a:gd name="connsiteY5" fmla="*/ 0 h 13730288"/>
              <a:gd name="connsiteX0" fmla="*/ 3048000 w 12650788"/>
              <a:gd name="connsiteY0" fmla="*/ 0 h 13730288"/>
              <a:gd name="connsiteX1" fmla="*/ 10542281 w 12650788"/>
              <a:gd name="connsiteY1" fmla="*/ 0 h 13730288"/>
              <a:gd name="connsiteX2" fmla="*/ 12650788 w 12650788"/>
              <a:gd name="connsiteY2" fmla="*/ 2108507 h 13730288"/>
              <a:gd name="connsiteX3" fmla="*/ 12650788 w 12650788"/>
              <a:gd name="connsiteY3" fmla="*/ 13730288 h 13730288"/>
              <a:gd name="connsiteX4" fmla="*/ 0 w 12650788"/>
              <a:gd name="connsiteY4" fmla="*/ 13730288 h 13730288"/>
              <a:gd name="connsiteX5" fmla="*/ 3048000 w 12650788"/>
              <a:gd name="connsiteY5" fmla="*/ 0 h 13730288"/>
              <a:gd name="connsiteX0" fmla="*/ 3906982 w 13509770"/>
              <a:gd name="connsiteY0" fmla="*/ 0 h 13730288"/>
              <a:gd name="connsiteX1" fmla="*/ 11401263 w 13509770"/>
              <a:gd name="connsiteY1" fmla="*/ 0 h 13730288"/>
              <a:gd name="connsiteX2" fmla="*/ 13509770 w 13509770"/>
              <a:gd name="connsiteY2" fmla="*/ 2108507 h 13730288"/>
              <a:gd name="connsiteX3" fmla="*/ 13509770 w 13509770"/>
              <a:gd name="connsiteY3" fmla="*/ 13730288 h 13730288"/>
              <a:gd name="connsiteX4" fmla="*/ 0 w 13509770"/>
              <a:gd name="connsiteY4" fmla="*/ 13702579 h 13730288"/>
              <a:gd name="connsiteX5" fmla="*/ 3906982 w 13509770"/>
              <a:gd name="connsiteY5" fmla="*/ 0 h 13730288"/>
              <a:gd name="connsiteX0" fmla="*/ 3893128 w 13495916"/>
              <a:gd name="connsiteY0" fmla="*/ 0 h 13730288"/>
              <a:gd name="connsiteX1" fmla="*/ 11387409 w 13495916"/>
              <a:gd name="connsiteY1" fmla="*/ 0 h 13730288"/>
              <a:gd name="connsiteX2" fmla="*/ 13495916 w 13495916"/>
              <a:gd name="connsiteY2" fmla="*/ 2108507 h 13730288"/>
              <a:gd name="connsiteX3" fmla="*/ 13495916 w 13495916"/>
              <a:gd name="connsiteY3" fmla="*/ 13730288 h 13730288"/>
              <a:gd name="connsiteX4" fmla="*/ 0 w 13495916"/>
              <a:gd name="connsiteY4" fmla="*/ 13730288 h 13730288"/>
              <a:gd name="connsiteX5" fmla="*/ 3893128 w 13495916"/>
              <a:gd name="connsiteY5" fmla="*/ 0 h 13730288"/>
              <a:gd name="connsiteX0" fmla="*/ 3893128 w 13509771"/>
              <a:gd name="connsiteY0" fmla="*/ 11239 h 13741527"/>
              <a:gd name="connsiteX1" fmla="*/ 11387409 w 13509771"/>
              <a:gd name="connsiteY1" fmla="*/ 11239 h 13741527"/>
              <a:gd name="connsiteX2" fmla="*/ 13509771 w 13509771"/>
              <a:gd name="connsiteY2" fmla="*/ 0 h 13741527"/>
              <a:gd name="connsiteX3" fmla="*/ 13495916 w 13509771"/>
              <a:gd name="connsiteY3" fmla="*/ 13741527 h 13741527"/>
              <a:gd name="connsiteX4" fmla="*/ 0 w 13509771"/>
              <a:gd name="connsiteY4" fmla="*/ 13741527 h 13741527"/>
              <a:gd name="connsiteX5" fmla="*/ 3893128 w 13509771"/>
              <a:gd name="connsiteY5" fmla="*/ 11239 h 13741527"/>
              <a:gd name="connsiteX0" fmla="*/ 3893128 w 13509771"/>
              <a:gd name="connsiteY0" fmla="*/ 11239 h 13741527"/>
              <a:gd name="connsiteX1" fmla="*/ 13509771 w 13509771"/>
              <a:gd name="connsiteY1" fmla="*/ 0 h 13741527"/>
              <a:gd name="connsiteX2" fmla="*/ 13495916 w 13509771"/>
              <a:gd name="connsiteY2" fmla="*/ 13741527 h 13741527"/>
              <a:gd name="connsiteX3" fmla="*/ 0 w 13509771"/>
              <a:gd name="connsiteY3" fmla="*/ 13741527 h 13741527"/>
              <a:gd name="connsiteX4" fmla="*/ 3893128 w 13509771"/>
              <a:gd name="connsiteY4" fmla="*/ 11239 h 13741527"/>
              <a:gd name="connsiteX0" fmla="*/ 3921408 w 13538051"/>
              <a:gd name="connsiteY0" fmla="*/ 11239 h 13750954"/>
              <a:gd name="connsiteX1" fmla="*/ 13538051 w 13538051"/>
              <a:gd name="connsiteY1" fmla="*/ 0 h 13750954"/>
              <a:gd name="connsiteX2" fmla="*/ 13524196 w 13538051"/>
              <a:gd name="connsiteY2" fmla="*/ 13741527 h 13750954"/>
              <a:gd name="connsiteX3" fmla="*/ 0 w 13538051"/>
              <a:gd name="connsiteY3" fmla="*/ 13750954 h 13750954"/>
              <a:gd name="connsiteX4" fmla="*/ 3921408 w 13538051"/>
              <a:gd name="connsiteY4" fmla="*/ 11239 h 13750954"/>
              <a:gd name="connsiteX0" fmla="*/ 3959115 w 13575758"/>
              <a:gd name="connsiteY0" fmla="*/ 11239 h 13760381"/>
              <a:gd name="connsiteX1" fmla="*/ 13575758 w 13575758"/>
              <a:gd name="connsiteY1" fmla="*/ 0 h 13760381"/>
              <a:gd name="connsiteX2" fmla="*/ 13561903 w 13575758"/>
              <a:gd name="connsiteY2" fmla="*/ 13741527 h 13760381"/>
              <a:gd name="connsiteX3" fmla="*/ 0 w 13575758"/>
              <a:gd name="connsiteY3" fmla="*/ 13760381 h 13760381"/>
              <a:gd name="connsiteX4" fmla="*/ 3959115 w 13575758"/>
              <a:gd name="connsiteY4" fmla="*/ 11239 h 13760381"/>
              <a:gd name="connsiteX0" fmla="*/ 3949688 w 13575758"/>
              <a:gd name="connsiteY0" fmla="*/ 1812 h 13760381"/>
              <a:gd name="connsiteX1" fmla="*/ 13575758 w 13575758"/>
              <a:gd name="connsiteY1" fmla="*/ 0 h 13760381"/>
              <a:gd name="connsiteX2" fmla="*/ 13561903 w 13575758"/>
              <a:gd name="connsiteY2" fmla="*/ 13741527 h 13760381"/>
              <a:gd name="connsiteX3" fmla="*/ 0 w 13575758"/>
              <a:gd name="connsiteY3" fmla="*/ 13760381 h 13760381"/>
              <a:gd name="connsiteX4" fmla="*/ 3949688 w 13575758"/>
              <a:gd name="connsiteY4" fmla="*/ 1812 h 13760381"/>
              <a:gd name="connsiteX0" fmla="*/ 3949688 w 13561907"/>
              <a:gd name="connsiteY0" fmla="*/ 0 h 13758569"/>
              <a:gd name="connsiteX1" fmla="*/ 9577916 w 13561907"/>
              <a:gd name="connsiteY1" fmla="*/ 1274095 h 13758569"/>
              <a:gd name="connsiteX2" fmla="*/ 13561903 w 13561907"/>
              <a:gd name="connsiteY2" fmla="*/ 13739715 h 13758569"/>
              <a:gd name="connsiteX3" fmla="*/ 0 w 13561907"/>
              <a:gd name="connsiteY3" fmla="*/ 13758569 h 13758569"/>
              <a:gd name="connsiteX4" fmla="*/ 3949688 w 13561907"/>
              <a:gd name="connsiteY4" fmla="*/ 0 h 13758569"/>
              <a:gd name="connsiteX0" fmla="*/ 3949688 w 13561905"/>
              <a:gd name="connsiteY0" fmla="*/ 23077 h 13781646"/>
              <a:gd name="connsiteX1" fmla="*/ 8195684 w 13561905"/>
              <a:gd name="connsiteY1" fmla="*/ 0 h 13781646"/>
              <a:gd name="connsiteX2" fmla="*/ 13561903 w 13561905"/>
              <a:gd name="connsiteY2" fmla="*/ 13762792 h 13781646"/>
              <a:gd name="connsiteX3" fmla="*/ 0 w 13561905"/>
              <a:gd name="connsiteY3" fmla="*/ 13781646 h 13781646"/>
              <a:gd name="connsiteX4" fmla="*/ 3949688 w 13561905"/>
              <a:gd name="connsiteY4" fmla="*/ 23077 h 13781646"/>
              <a:gd name="connsiteX0" fmla="*/ 3949688 w 8195684"/>
              <a:gd name="connsiteY0" fmla="*/ 23077 h 13781646"/>
              <a:gd name="connsiteX1" fmla="*/ 8195684 w 8195684"/>
              <a:gd name="connsiteY1" fmla="*/ 0 h 13781646"/>
              <a:gd name="connsiteX2" fmla="*/ 7097308 w 8195684"/>
              <a:gd name="connsiteY2" fmla="*/ 12720801 h 13781646"/>
              <a:gd name="connsiteX3" fmla="*/ 0 w 8195684"/>
              <a:gd name="connsiteY3" fmla="*/ 13781646 h 13781646"/>
              <a:gd name="connsiteX4" fmla="*/ 3949688 w 8195684"/>
              <a:gd name="connsiteY4" fmla="*/ 23077 h 13781646"/>
              <a:gd name="connsiteX0" fmla="*/ 3949688 w 8224749"/>
              <a:gd name="connsiteY0" fmla="*/ 23077 h 13805322"/>
              <a:gd name="connsiteX1" fmla="*/ 8195684 w 8224749"/>
              <a:gd name="connsiteY1" fmla="*/ 0 h 13805322"/>
              <a:gd name="connsiteX2" fmla="*/ 8224359 w 8224749"/>
              <a:gd name="connsiteY2" fmla="*/ 13805322 h 13805322"/>
              <a:gd name="connsiteX3" fmla="*/ 0 w 8224749"/>
              <a:gd name="connsiteY3" fmla="*/ 13781646 h 13805322"/>
              <a:gd name="connsiteX4" fmla="*/ 3949688 w 8224749"/>
              <a:gd name="connsiteY4" fmla="*/ 23077 h 13805322"/>
              <a:gd name="connsiteX0" fmla="*/ 3949688 w 13410621"/>
              <a:gd name="connsiteY0" fmla="*/ 23077 h 13805322"/>
              <a:gd name="connsiteX1" fmla="*/ 13410621 w 13410621"/>
              <a:gd name="connsiteY1" fmla="*/ 0 h 13805322"/>
              <a:gd name="connsiteX2" fmla="*/ 8224359 w 13410621"/>
              <a:gd name="connsiteY2" fmla="*/ 13805322 h 13805322"/>
              <a:gd name="connsiteX3" fmla="*/ 0 w 13410621"/>
              <a:gd name="connsiteY3" fmla="*/ 13781646 h 13805322"/>
              <a:gd name="connsiteX4" fmla="*/ 3949688 w 13410621"/>
              <a:gd name="connsiteY4" fmla="*/ 23077 h 13805322"/>
              <a:gd name="connsiteX0" fmla="*/ 3949688 w 13410621"/>
              <a:gd name="connsiteY0" fmla="*/ 23077 h 13805322"/>
              <a:gd name="connsiteX1" fmla="*/ 13410621 w 13410621"/>
              <a:gd name="connsiteY1" fmla="*/ 0 h 13805322"/>
              <a:gd name="connsiteX2" fmla="*/ 8224359 w 13410621"/>
              <a:gd name="connsiteY2" fmla="*/ 13805322 h 13805322"/>
              <a:gd name="connsiteX3" fmla="*/ 0 w 13410621"/>
              <a:gd name="connsiteY3" fmla="*/ 13781646 h 13805322"/>
              <a:gd name="connsiteX4" fmla="*/ 3949688 w 13410621"/>
              <a:gd name="connsiteY4" fmla="*/ 23077 h 13805322"/>
              <a:gd name="connsiteX0" fmla="*/ 3949688 w 13410621"/>
              <a:gd name="connsiteY0" fmla="*/ 23077 h 13791034"/>
              <a:gd name="connsiteX1" fmla="*/ 13410621 w 13410621"/>
              <a:gd name="connsiteY1" fmla="*/ 0 h 13791034"/>
              <a:gd name="connsiteX2" fmla="*/ 9424509 w 13410621"/>
              <a:gd name="connsiteY2" fmla="*/ 13791034 h 13791034"/>
              <a:gd name="connsiteX3" fmla="*/ 0 w 13410621"/>
              <a:gd name="connsiteY3" fmla="*/ 13781646 h 13791034"/>
              <a:gd name="connsiteX4" fmla="*/ 3949688 w 13410621"/>
              <a:gd name="connsiteY4" fmla="*/ 23077 h 13791034"/>
              <a:gd name="connsiteX0" fmla="*/ 3949688 w 13410621"/>
              <a:gd name="connsiteY0" fmla="*/ 23077 h 13791034"/>
              <a:gd name="connsiteX1" fmla="*/ 13410621 w 13410621"/>
              <a:gd name="connsiteY1" fmla="*/ 0 h 13791034"/>
              <a:gd name="connsiteX2" fmla="*/ 9424509 w 13410621"/>
              <a:gd name="connsiteY2" fmla="*/ 13791034 h 13791034"/>
              <a:gd name="connsiteX3" fmla="*/ 0 w 13410621"/>
              <a:gd name="connsiteY3" fmla="*/ 13781646 h 13791034"/>
              <a:gd name="connsiteX4" fmla="*/ 3949688 w 13410621"/>
              <a:gd name="connsiteY4" fmla="*/ 23077 h 13791034"/>
              <a:gd name="connsiteX0" fmla="*/ 3949688 w 13410621"/>
              <a:gd name="connsiteY0" fmla="*/ 23077 h 13791034"/>
              <a:gd name="connsiteX1" fmla="*/ 13410621 w 13410621"/>
              <a:gd name="connsiteY1" fmla="*/ 0 h 13791034"/>
              <a:gd name="connsiteX2" fmla="*/ 9438797 w 13410621"/>
              <a:gd name="connsiteY2" fmla="*/ 13791034 h 13791034"/>
              <a:gd name="connsiteX3" fmla="*/ 0 w 13410621"/>
              <a:gd name="connsiteY3" fmla="*/ 13781646 h 13791034"/>
              <a:gd name="connsiteX4" fmla="*/ 3949688 w 13410621"/>
              <a:gd name="connsiteY4" fmla="*/ 23077 h 13791034"/>
              <a:gd name="connsiteX0" fmla="*/ 3949688 w 13410621"/>
              <a:gd name="connsiteY0" fmla="*/ 23077 h 13791034"/>
              <a:gd name="connsiteX1" fmla="*/ 13410621 w 13410621"/>
              <a:gd name="connsiteY1" fmla="*/ 0 h 13791034"/>
              <a:gd name="connsiteX2" fmla="*/ 9438797 w 13410621"/>
              <a:gd name="connsiteY2" fmla="*/ 13791034 h 13791034"/>
              <a:gd name="connsiteX3" fmla="*/ 0 w 13410621"/>
              <a:gd name="connsiteY3" fmla="*/ 13781646 h 13791034"/>
              <a:gd name="connsiteX4" fmla="*/ 3949688 w 13410621"/>
              <a:gd name="connsiteY4" fmla="*/ 23077 h 13791034"/>
              <a:gd name="connsiteX0" fmla="*/ 3949688 w 13410621"/>
              <a:gd name="connsiteY0" fmla="*/ 23077 h 13791034"/>
              <a:gd name="connsiteX1" fmla="*/ 13410621 w 13410621"/>
              <a:gd name="connsiteY1" fmla="*/ 0 h 13791034"/>
              <a:gd name="connsiteX2" fmla="*/ 9438797 w 13410621"/>
              <a:gd name="connsiteY2" fmla="*/ 13791034 h 13791034"/>
              <a:gd name="connsiteX3" fmla="*/ 0 w 13410621"/>
              <a:gd name="connsiteY3" fmla="*/ 13781646 h 13791034"/>
              <a:gd name="connsiteX4" fmla="*/ 3949688 w 13410621"/>
              <a:gd name="connsiteY4" fmla="*/ 23077 h 13791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410621" h="13791034">
                <a:moveTo>
                  <a:pt x="3949688" y="23077"/>
                </a:moveTo>
                <a:lnTo>
                  <a:pt x="13410621" y="0"/>
                </a:lnTo>
                <a:cubicBezTo>
                  <a:pt x="12077560" y="4597301"/>
                  <a:pt x="10724429" y="9282258"/>
                  <a:pt x="9438797" y="13791034"/>
                </a:cubicBezTo>
                <a:lnTo>
                  <a:pt x="0" y="13781646"/>
                </a:lnTo>
                <a:lnTo>
                  <a:pt x="3949688" y="23077"/>
                </a:lnTo>
                <a:close/>
              </a:path>
            </a:pathLst>
          </a:custGeom>
          <a:noFill/>
        </p:spPr>
        <p:txBody>
          <a:bodyPr anchor="ctr"/>
          <a:lstStyle>
            <a:lvl1pPr algn="ctr">
              <a:defRPr/>
            </a:lvl1pPr>
          </a:lstStyle>
          <a:p>
            <a:r>
              <a:rPr lang="nl-NL"/>
              <a:t>Klik op het pictogram als u een afbeelding wilt toevoegen</a:t>
            </a:r>
          </a:p>
        </p:txBody>
      </p:sp>
      <p:sp>
        <p:nvSpPr>
          <p:cNvPr id="2" name="Quote"/>
          <p:cNvSpPr>
            <a:spLocks noGrp="1"/>
          </p:cNvSpPr>
          <p:nvPr>
            <p:ph type="ctrTitle" hasCustomPrompt="1"/>
          </p:nvPr>
        </p:nvSpPr>
        <p:spPr>
          <a:xfrm>
            <a:off x="1593222" y="990490"/>
            <a:ext cx="3458477" cy="5657215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4499" b="1" i="1" u="sng">
                <a:latin typeface="Roboto Black" panose="02000000000000000000" pitchFamily="2" charset="0"/>
                <a:ea typeface="Roboto Black" panose="02000000000000000000" pitchFamily="2" charset="0"/>
              </a:defRPr>
            </a:lvl1pPr>
          </a:lstStyle>
          <a:p>
            <a:r>
              <a:rPr lang="nl-NL"/>
              <a:t>aar is de </a:t>
            </a:r>
            <a:r>
              <a:rPr lang="nl-NL" err="1"/>
              <a:t>placeholder</a:t>
            </a:r>
            <a:r>
              <a:rPr lang="nl-NL"/>
              <a:t> voor een interessante vraag of quote met beeld?</a:t>
            </a:r>
            <a:endParaRPr lang="en-US"/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F531E363-E8DE-3240-9D01-841D595797B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1052" y="5264944"/>
            <a:ext cx="1960832" cy="1256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7843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CIAL-Tekstdia met beeld-GE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Vlak achtergrond licht">
            <a:extLst>
              <a:ext uri="{FF2B5EF4-FFF2-40B4-BE49-F238E27FC236}">
                <a16:creationId xmlns:a16="http://schemas.microsoft.com/office/drawing/2014/main" id="{20BCF590-3EB7-CD4E-9CF5-E0DDB8393339}"/>
              </a:ext>
            </a:extLst>
          </p:cNvPr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450"/>
          </a:p>
        </p:txBody>
      </p:sp>
      <p:sp>
        <p:nvSpPr>
          <p:cNvPr id="13" name="Vlak schuine baan">
            <a:extLst>
              <a:ext uri="{FF2B5EF4-FFF2-40B4-BE49-F238E27FC236}">
                <a16:creationId xmlns:a16="http://schemas.microsoft.com/office/drawing/2014/main" id="{86C8030C-BE43-E941-B2E2-3FF2DF8E67AD}"/>
              </a:ext>
            </a:extLst>
          </p:cNvPr>
          <p:cNvSpPr>
            <a:spLocks noChangeAspect="1"/>
          </p:cNvSpPr>
          <p:nvPr userDrawn="1"/>
        </p:nvSpPr>
        <p:spPr>
          <a:xfrm>
            <a:off x="7293519" y="0"/>
            <a:ext cx="2818605" cy="6865173"/>
          </a:xfrm>
          <a:prstGeom prst="parallelogram">
            <a:avLst>
              <a:gd name="adj" fmla="val 69626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450"/>
          </a:p>
        </p:txBody>
      </p:sp>
      <p:pic>
        <p:nvPicPr>
          <p:cNvPr id="18" name="Logo-W-rond-geelwit">
            <a:extLst>
              <a:ext uri="{FF2B5EF4-FFF2-40B4-BE49-F238E27FC236}">
                <a16:creationId xmlns:a16="http://schemas.microsoft.com/office/drawing/2014/main" id="{3914B618-E6BD-F149-8FD0-570EE1C7989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8251" y="6316617"/>
            <a:ext cx="444535" cy="444593"/>
          </a:xfrm>
          <a:prstGeom prst="rect">
            <a:avLst/>
          </a:prstGeom>
        </p:spPr>
      </p:pic>
      <p:sp>
        <p:nvSpPr>
          <p:cNvPr id="5" name="Voettekst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numm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61A81-E545-3C41-97A5-08DA8ED0F4C4}" type="slidenum">
              <a:rPr lang="nl-NL" smtClean="0"/>
              <a:t>‹#›</a:t>
            </a:fld>
            <a:endParaRPr lang="nl-NL"/>
          </a:p>
        </p:txBody>
      </p:sp>
      <p:sp>
        <p:nvSpPr>
          <p:cNvPr id="3" name="Inhoud"/>
          <p:cNvSpPr>
            <a:spLocks noGrp="1"/>
          </p:cNvSpPr>
          <p:nvPr>
            <p:ph idx="1"/>
          </p:nvPr>
        </p:nvSpPr>
        <p:spPr>
          <a:xfrm>
            <a:off x="614946" y="1972897"/>
            <a:ext cx="7494192" cy="4175240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10" name="Tijdelijke aanduiding afbeelding">
            <a:extLst>
              <a:ext uri="{FF2B5EF4-FFF2-40B4-BE49-F238E27FC236}">
                <a16:creationId xmlns:a16="http://schemas.microsoft.com/office/drawing/2014/main" id="{95324610-7F3A-2049-B7A2-5D5DBA5782B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109138" y="-23396"/>
            <a:ext cx="4111839" cy="6902661"/>
          </a:xfrm>
          <a:custGeom>
            <a:avLst/>
            <a:gdLst>
              <a:gd name="connsiteX0" fmla="*/ 0 w 12650788"/>
              <a:gd name="connsiteY0" fmla="*/ 0 h 13730288"/>
              <a:gd name="connsiteX1" fmla="*/ 10542281 w 12650788"/>
              <a:gd name="connsiteY1" fmla="*/ 0 h 13730288"/>
              <a:gd name="connsiteX2" fmla="*/ 12650788 w 12650788"/>
              <a:gd name="connsiteY2" fmla="*/ 2108507 h 13730288"/>
              <a:gd name="connsiteX3" fmla="*/ 12650788 w 12650788"/>
              <a:gd name="connsiteY3" fmla="*/ 13730288 h 13730288"/>
              <a:gd name="connsiteX4" fmla="*/ 0 w 12650788"/>
              <a:gd name="connsiteY4" fmla="*/ 13730288 h 13730288"/>
              <a:gd name="connsiteX5" fmla="*/ 0 w 12650788"/>
              <a:gd name="connsiteY5" fmla="*/ 0 h 13730288"/>
              <a:gd name="connsiteX0" fmla="*/ 3048000 w 12650788"/>
              <a:gd name="connsiteY0" fmla="*/ 0 h 13730288"/>
              <a:gd name="connsiteX1" fmla="*/ 10542281 w 12650788"/>
              <a:gd name="connsiteY1" fmla="*/ 0 h 13730288"/>
              <a:gd name="connsiteX2" fmla="*/ 12650788 w 12650788"/>
              <a:gd name="connsiteY2" fmla="*/ 2108507 h 13730288"/>
              <a:gd name="connsiteX3" fmla="*/ 12650788 w 12650788"/>
              <a:gd name="connsiteY3" fmla="*/ 13730288 h 13730288"/>
              <a:gd name="connsiteX4" fmla="*/ 0 w 12650788"/>
              <a:gd name="connsiteY4" fmla="*/ 13730288 h 13730288"/>
              <a:gd name="connsiteX5" fmla="*/ 3048000 w 12650788"/>
              <a:gd name="connsiteY5" fmla="*/ 0 h 13730288"/>
              <a:gd name="connsiteX0" fmla="*/ 3906982 w 13509770"/>
              <a:gd name="connsiteY0" fmla="*/ 0 h 13730288"/>
              <a:gd name="connsiteX1" fmla="*/ 11401263 w 13509770"/>
              <a:gd name="connsiteY1" fmla="*/ 0 h 13730288"/>
              <a:gd name="connsiteX2" fmla="*/ 13509770 w 13509770"/>
              <a:gd name="connsiteY2" fmla="*/ 2108507 h 13730288"/>
              <a:gd name="connsiteX3" fmla="*/ 13509770 w 13509770"/>
              <a:gd name="connsiteY3" fmla="*/ 13730288 h 13730288"/>
              <a:gd name="connsiteX4" fmla="*/ 0 w 13509770"/>
              <a:gd name="connsiteY4" fmla="*/ 13702579 h 13730288"/>
              <a:gd name="connsiteX5" fmla="*/ 3906982 w 13509770"/>
              <a:gd name="connsiteY5" fmla="*/ 0 h 13730288"/>
              <a:gd name="connsiteX0" fmla="*/ 3893128 w 13495916"/>
              <a:gd name="connsiteY0" fmla="*/ 0 h 13730288"/>
              <a:gd name="connsiteX1" fmla="*/ 11387409 w 13495916"/>
              <a:gd name="connsiteY1" fmla="*/ 0 h 13730288"/>
              <a:gd name="connsiteX2" fmla="*/ 13495916 w 13495916"/>
              <a:gd name="connsiteY2" fmla="*/ 2108507 h 13730288"/>
              <a:gd name="connsiteX3" fmla="*/ 13495916 w 13495916"/>
              <a:gd name="connsiteY3" fmla="*/ 13730288 h 13730288"/>
              <a:gd name="connsiteX4" fmla="*/ 0 w 13495916"/>
              <a:gd name="connsiteY4" fmla="*/ 13730288 h 13730288"/>
              <a:gd name="connsiteX5" fmla="*/ 3893128 w 13495916"/>
              <a:gd name="connsiteY5" fmla="*/ 0 h 13730288"/>
              <a:gd name="connsiteX0" fmla="*/ 3893128 w 13509771"/>
              <a:gd name="connsiteY0" fmla="*/ 11239 h 13741527"/>
              <a:gd name="connsiteX1" fmla="*/ 11387409 w 13509771"/>
              <a:gd name="connsiteY1" fmla="*/ 11239 h 13741527"/>
              <a:gd name="connsiteX2" fmla="*/ 13509771 w 13509771"/>
              <a:gd name="connsiteY2" fmla="*/ 0 h 13741527"/>
              <a:gd name="connsiteX3" fmla="*/ 13495916 w 13509771"/>
              <a:gd name="connsiteY3" fmla="*/ 13741527 h 13741527"/>
              <a:gd name="connsiteX4" fmla="*/ 0 w 13509771"/>
              <a:gd name="connsiteY4" fmla="*/ 13741527 h 13741527"/>
              <a:gd name="connsiteX5" fmla="*/ 3893128 w 13509771"/>
              <a:gd name="connsiteY5" fmla="*/ 11239 h 13741527"/>
              <a:gd name="connsiteX0" fmla="*/ 3893128 w 13509771"/>
              <a:gd name="connsiteY0" fmla="*/ 11239 h 13741527"/>
              <a:gd name="connsiteX1" fmla="*/ 13509771 w 13509771"/>
              <a:gd name="connsiteY1" fmla="*/ 0 h 13741527"/>
              <a:gd name="connsiteX2" fmla="*/ 13495916 w 13509771"/>
              <a:gd name="connsiteY2" fmla="*/ 13741527 h 13741527"/>
              <a:gd name="connsiteX3" fmla="*/ 0 w 13509771"/>
              <a:gd name="connsiteY3" fmla="*/ 13741527 h 13741527"/>
              <a:gd name="connsiteX4" fmla="*/ 3893128 w 13509771"/>
              <a:gd name="connsiteY4" fmla="*/ 11239 h 13741527"/>
              <a:gd name="connsiteX0" fmla="*/ 3921408 w 13538051"/>
              <a:gd name="connsiteY0" fmla="*/ 11239 h 13750954"/>
              <a:gd name="connsiteX1" fmla="*/ 13538051 w 13538051"/>
              <a:gd name="connsiteY1" fmla="*/ 0 h 13750954"/>
              <a:gd name="connsiteX2" fmla="*/ 13524196 w 13538051"/>
              <a:gd name="connsiteY2" fmla="*/ 13741527 h 13750954"/>
              <a:gd name="connsiteX3" fmla="*/ 0 w 13538051"/>
              <a:gd name="connsiteY3" fmla="*/ 13750954 h 13750954"/>
              <a:gd name="connsiteX4" fmla="*/ 3921408 w 13538051"/>
              <a:gd name="connsiteY4" fmla="*/ 11239 h 13750954"/>
              <a:gd name="connsiteX0" fmla="*/ 3959115 w 13575758"/>
              <a:gd name="connsiteY0" fmla="*/ 11239 h 13760381"/>
              <a:gd name="connsiteX1" fmla="*/ 13575758 w 13575758"/>
              <a:gd name="connsiteY1" fmla="*/ 0 h 13760381"/>
              <a:gd name="connsiteX2" fmla="*/ 13561903 w 13575758"/>
              <a:gd name="connsiteY2" fmla="*/ 13741527 h 13760381"/>
              <a:gd name="connsiteX3" fmla="*/ 0 w 13575758"/>
              <a:gd name="connsiteY3" fmla="*/ 13760381 h 13760381"/>
              <a:gd name="connsiteX4" fmla="*/ 3959115 w 13575758"/>
              <a:gd name="connsiteY4" fmla="*/ 11239 h 13760381"/>
              <a:gd name="connsiteX0" fmla="*/ 3949688 w 13575758"/>
              <a:gd name="connsiteY0" fmla="*/ 1812 h 13760381"/>
              <a:gd name="connsiteX1" fmla="*/ 13575758 w 13575758"/>
              <a:gd name="connsiteY1" fmla="*/ 0 h 13760381"/>
              <a:gd name="connsiteX2" fmla="*/ 13561903 w 13575758"/>
              <a:gd name="connsiteY2" fmla="*/ 13741527 h 13760381"/>
              <a:gd name="connsiteX3" fmla="*/ 0 w 13575758"/>
              <a:gd name="connsiteY3" fmla="*/ 13760381 h 13760381"/>
              <a:gd name="connsiteX4" fmla="*/ 3949688 w 13575758"/>
              <a:gd name="connsiteY4" fmla="*/ 1812 h 13760381"/>
              <a:gd name="connsiteX0" fmla="*/ 3949688 w 13561907"/>
              <a:gd name="connsiteY0" fmla="*/ 0 h 13758569"/>
              <a:gd name="connsiteX1" fmla="*/ 9577916 w 13561907"/>
              <a:gd name="connsiteY1" fmla="*/ 1274095 h 13758569"/>
              <a:gd name="connsiteX2" fmla="*/ 13561903 w 13561907"/>
              <a:gd name="connsiteY2" fmla="*/ 13739715 h 13758569"/>
              <a:gd name="connsiteX3" fmla="*/ 0 w 13561907"/>
              <a:gd name="connsiteY3" fmla="*/ 13758569 h 13758569"/>
              <a:gd name="connsiteX4" fmla="*/ 3949688 w 13561907"/>
              <a:gd name="connsiteY4" fmla="*/ 0 h 13758569"/>
              <a:gd name="connsiteX0" fmla="*/ 3949688 w 13561905"/>
              <a:gd name="connsiteY0" fmla="*/ 23077 h 13781646"/>
              <a:gd name="connsiteX1" fmla="*/ 8195684 w 13561905"/>
              <a:gd name="connsiteY1" fmla="*/ 0 h 13781646"/>
              <a:gd name="connsiteX2" fmla="*/ 13561903 w 13561905"/>
              <a:gd name="connsiteY2" fmla="*/ 13762792 h 13781646"/>
              <a:gd name="connsiteX3" fmla="*/ 0 w 13561905"/>
              <a:gd name="connsiteY3" fmla="*/ 13781646 h 13781646"/>
              <a:gd name="connsiteX4" fmla="*/ 3949688 w 13561905"/>
              <a:gd name="connsiteY4" fmla="*/ 23077 h 13781646"/>
              <a:gd name="connsiteX0" fmla="*/ 3949688 w 8195684"/>
              <a:gd name="connsiteY0" fmla="*/ 23077 h 13781646"/>
              <a:gd name="connsiteX1" fmla="*/ 8195684 w 8195684"/>
              <a:gd name="connsiteY1" fmla="*/ 0 h 13781646"/>
              <a:gd name="connsiteX2" fmla="*/ 7097308 w 8195684"/>
              <a:gd name="connsiteY2" fmla="*/ 12720801 h 13781646"/>
              <a:gd name="connsiteX3" fmla="*/ 0 w 8195684"/>
              <a:gd name="connsiteY3" fmla="*/ 13781646 h 13781646"/>
              <a:gd name="connsiteX4" fmla="*/ 3949688 w 8195684"/>
              <a:gd name="connsiteY4" fmla="*/ 23077 h 13781646"/>
              <a:gd name="connsiteX0" fmla="*/ 3949688 w 8224749"/>
              <a:gd name="connsiteY0" fmla="*/ 23077 h 13805322"/>
              <a:gd name="connsiteX1" fmla="*/ 8195684 w 8224749"/>
              <a:gd name="connsiteY1" fmla="*/ 0 h 13805322"/>
              <a:gd name="connsiteX2" fmla="*/ 8224359 w 8224749"/>
              <a:gd name="connsiteY2" fmla="*/ 13805322 h 13805322"/>
              <a:gd name="connsiteX3" fmla="*/ 0 w 8224749"/>
              <a:gd name="connsiteY3" fmla="*/ 13781646 h 13805322"/>
              <a:gd name="connsiteX4" fmla="*/ 3949688 w 8224749"/>
              <a:gd name="connsiteY4" fmla="*/ 23077 h 13805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24749" h="13805322">
                <a:moveTo>
                  <a:pt x="3949688" y="23077"/>
                </a:moveTo>
                <a:lnTo>
                  <a:pt x="8195684" y="0"/>
                </a:lnTo>
                <a:cubicBezTo>
                  <a:pt x="8191066" y="4580509"/>
                  <a:pt x="8228977" y="9224813"/>
                  <a:pt x="8224359" y="13805322"/>
                </a:cubicBezTo>
                <a:lnTo>
                  <a:pt x="0" y="13781646"/>
                </a:lnTo>
                <a:lnTo>
                  <a:pt x="3949688" y="23077"/>
                </a:lnTo>
                <a:close/>
              </a:path>
            </a:pathLst>
          </a:custGeom>
          <a:noFill/>
        </p:spPr>
        <p:txBody>
          <a:bodyPr anchor="ctr"/>
          <a:lstStyle>
            <a:lvl1pPr algn="ctr">
              <a:defRPr/>
            </a:lvl1pPr>
          </a:lstStyle>
          <a:p>
            <a:r>
              <a:rPr lang="nl-NL"/>
              <a:t>Klik op het pictogram als u een afbeelding wilt toevoegen</a:t>
            </a:r>
          </a:p>
        </p:txBody>
      </p:sp>
      <p:sp>
        <p:nvSpPr>
          <p:cNvPr id="16" name="Titel">
            <a:extLst>
              <a:ext uri="{FF2B5EF4-FFF2-40B4-BE49-F238E27FC236}">
                <a16:creationId xmlns:a16="http://schemas.microsoft.com/office/drawing/2014/main" id="{A6E3C1C0-BE16-A041-BFF1-581A9C25E1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3684" y="1247903"/>
            <a:ext cx="7515454" cy="67548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nl-NL"/>
              <a:t>Klik om stijl van de titel te bewerken</a:t>
            </a:r>
            <a:endParaRPr lang="en-US"/>
          </a:p>
        </p:txBody>
      </p:sp>
      <p:sp>
        <p:nvSpPr>
          <p:cNvPr id="15" name="Bovenkop">
            <a:extLst>
              <a:ext uri="{FF2B5EF4-FFF2-40B4-BE49-F238E27FC236}">
                <a16:creationId xmlns:a16="http://schemas.microsoft.com/office/drawing/2014/main" id="{E22281ED-6E2C-E14A-8AC4-9866DA42B6C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4464" y="724995"/>
            <a:ext cx="7483412" cy="473402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699" b="0" i="0" u="sng">
                <a:latin typeface="Roboto Medium" panose="02000000000000000000" pitchFamily="2" charset="0"/>
                <a:ea typeface="Roboto Medium" panose="02000000000000000000" pitchFamily="2" charset="0"/>
              </a:defRPr>
            </a:lvl1pPr>
          </a:lstStyle>
          <a:p>
            <a:pPr lvl="0"/>
            <a:r>
              <a:rPr lang="nl-NL" err="1"/>
              <a:t>Placeholder</a:t>
            </a:r>
            <a:r>
              <a:rPr lang="nl-NL"/>
              <a:t> bovenkop</a:t>
            </a:r>
          </a:p>
        </p:txBody>
      </p:sp>
    </p:spTree>
    <p:extLst>
      <p:ext uri="{BB962C8B-B14F-4D97-AF65-F5344CB8AC3E}">
        <p14:creationId xmlns:p14="http://schemas.microsoft.com/office/powerpoint/2010/main" val="27652047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CIAL-Tekstdia met beeld-BLAU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Vlak achtergrond licht">
            <a:extLst>
              <a:ext uri="{FF2B5EF4-FFF2-40B4-BE49-F238E27FC236}">
                <a16:creationId xmlns:a16="http://schemas.microsoft.com/office/drawing/2014/main" id="{20BCF590-3EB7-CD4E-9CF5-E0DDB8393339}"/>
              </a:ext>
            </a:extLst>
          </p:cNvPr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rgbClr val="84D0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450"/>
          </a:p>
        </p:txBody>
      </p:sp>
      <p:sp>
        <p:nvSpPr>
          <p:cNvPr id="14" name="Vlak schuine baan">
            <a:extLst>
              <a:ext uri="{FF2B5EF4-FFF2-40B4-BE49-F238E27FC236}">
                <a16:creationId xmlns:a16="http://schemas.microsoft.com/office/drawing/2014/main" id="{875027AE-5040-7E4D-843D-FB25C535A559}"/>
              </a:ext>
            </a:extLst>
          </p:cNvPr>
          <p:cNvSpPr>
            <a:spLocks noChangeAspect="1"/>
          </p:cNvSpPr>
          <p:nvPr userDrawn="1"/>
        </p:nvSpPr>
        <p:spPr>
          <a:xfrm>
            <a:off x="7293519" y="0"/>
            <a:ext cx="2818605" cy="6865173"/>
          </a:xfrm>
          <a:prstGeom prst="parallelogram">
            <a:avLst>
              <a:gd name="adj" fmla="val 69626"/>
            </a:avLst>
          </a:prstGeom>
          <a:solidFill>
            <a:srgbClr val="1EBC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450"/>
          </a:p>
        </p:txBody>
      </p:sp>
      <p:pic>
        <p:nvPicPr>
          <p:cNvPr id="18" name="Logo-W-rond-geelwit">
            <a:extLst>
              <a:ext uri="{FF2B5EF4-FFF2-40B4-BE49-F238E27FC236}">
                <a16:creationId xmlns:a16="http://schemas.microsoft.com/office/drawing/2014/main" id="{3914B618-E6BD-F149-8FD0-570EE1C7989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8251" y="6316617"/>
            <a:ext cx="444535" cy="444593"/>
          </a:xfrm>
          <a:prstGeom prst="rect">
            <a:avLst/>
          </a:prstGeom>
        </p:spPr>
      </p:pic>
      <p:sp>
        <p:nvSpPr>
          <p:cNvPr id="5" name="Voettekst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numm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61A81-E545-3C41-97A5-08DA8ED0F4C4}" type="slidenum">
              <a:rPr lang="nl-NL" smtClean="0"/>
              <a:t>‹#›</a:t>
            </a:fld>
            <a:endParaRPr lang="nl-NL"/>
          </a:p>
        </p:txBody>
      </p:sp>
      <p:sp>
        <p:nvSpPr>
          <p:cNvPr id="3" name="Inhoud"/>
          <p:cNvSpPr>
            <a:spLocks noGrp="1"/>
          </p:cNvSpPr>
          <p:nvPr>
            <p:ph idx="1"/>
          </p:nvPr>
        </p:nvSpPr>
        <p:spPr>
          <a:xfrm>
            <a:off x="614946" y="1972897"/>
            <a:ext cx="7494192" cy="4175240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10" name="Tijdelijke aanduiding afbeelding">
            <a:extLst>
              <a:ext uri="{FF2B5EF4-FFF2-40B4-BE49-F238E27FC236}">
                <a16:creationId xmlns:a16="http://schemas.microsoft.com/office/drawing/2014/main" id="{95324610-7F3A-2049-B7A2-5D5DBA5782B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109138" y="-23396"/>
            <a:ext cx="4111839" cy="6902661"/>
          </a:xfrm>
          <a:custGeom>
            <a:avLst/>
            <a:gdLst>
              <a:gd name="connsiteX0" fmla="*/ 0 w 12650788"/>
              <a:gd name="connsiteY0" fmla="*/ 0 h 13730288"/>
              <a:gd name="connsiteX1" fmla="*/ 10542281 w 12650788"/>
              <a:gd name="connsiteY1" fmla="*/ 0 h 13730288"/>
              <a:gd name="connsiteX2" fmla="*/ 12650788 w 12650788"/>
              <a:gd name="connsiteY2" fmla="*/ 2108507 h 13730288"/>
              <a:gd name="connsiteX3" fmla="*/ 12650788 w 12650788"/>
              <a:gd name="connsiteY3" fmla="*/ 13730288 h 13730288"/>
              <a:gd name="connsiteX4" fmla="*/ 0 w 12650788"/>
              <a:gd name="connsiteY4" fmla="*/ 13730288 h 13730288"/>
              <a:gd name="connsiteX5" fmla="*/ 0 w 12650788"/>
              <a:gd name="connsiteY5" fmla="*/ 0 h 13730288"/>
              <a:gd name="connsiteX0" fmla="*/ 3048000 w 12650788"/>
              <a:gd name="connsiteY0" fmla="*/ 0 h 13730288"/>
              <a:gd name="connsiteX1" fmla="*/ 10542281 w 12650788"/>
              <a:gd name="connsiteY1" fmla="*/ 0 h 13730288"/>
              <a:gd name="connsiteX2" fmla="*/ 12650788 w 12650788"/>
              <a:gd name="connsiteY2" fmla="*/ 2108507 h 13730288"/>
              <a:gd name="connsiteX3" fmla="*/ 12650788 w 12650788"/>
              <a:gd name="connsiteY3" fmla="*/ 13730288 h 13730288"/>
              <a:gd name="connsiteX4" fmla="*/ 0 w 12650788"/>
              <a:gd name="connsiteY4" fmla="*/ 13730288 h 13730288"/>
              <a:gd name="connsiteX5" fmla="*/ 3048000 w 12650788"/>
              <a:gd name="connsiteY5" fmla="*/ 0 h 13730288"/>
              <a:gd name="connsiteX0" fmla="*/ 3906982 w 13509770"/>
              <a:gd name="connsiteY0" fmla="*/ 0 h 13730288"/>
              <a:gd name="connsiteX1" fmla="*/ 11401263 w 13509770"/>
              <a:gd name="connsiteY1" fmla="*/ 0 h 13730288"/>
              <a:gd name="connsiteX2" fmla="*/ 13509770 w 13509770"/>
              <a:gd name="connsiteY2" fmla="*/ 2108507 h 13730288"/>
              <a:gd name="connsiteX3" fmla="*/ 13509770 w 13509770"/>
              <a:gd name="connsiteY3" fmla="*/ 13730288 h 13730288"/>
              <a:gd name="connsiteX4" fmla="*/ 0 w 13509770"/>
              <a:gd name="connsiteY4" fmla="*/ 13702579 h 13730288"/>
              <a:gd name="connsiteX5" fmla="*/ 3906982 w 13509770"/>
              <a:gd name="connsiteY5" fmla="*/ 0 h 13730288"/>
              <a:gd name="connsiteX0" fmla="*/ 3893128 w 13495916"/>
              <a:gd name="connsiteY0" fmla="*/ 0 h 13730288"/>
              <a:gd name="connsiteX1" fmla="*/ 11387409 w 13495916"/>
              <a:gd name="connsiteY1" fmla="*/ 0 h 13730288"/>
              <a:gd name="connsiteX2" fmla="*/ 13495916 w 13495916"/>
              <a:gd name="connsiteY2" fmla="*/ 2108507 h 13730288"/>
              <a:gd name="connsiteX3" fmla="*/ 13495916 w 13495916"/>
              <a:gd name="connsiteY3" fmla="*/ 13730288 h 13730288"/>
              <a:gd name="connsiteX4" fmla="*/ 0 w 13495916"/>
              <a:gd name="connsiteY4" fmla="*/ 13730288 h 13730288"/>
              <a:gd name="connsiteX5" fmla="*/ 3893128 w 13495916"/>
              <a:gd name="connsiteY5" fmla="*/ 0 h 13730288"/>
              <a:gd name="connsiteX0" fmla="*/ 3893128 w 13509771"/>
              <a:gd name="connsiteY0" fmla="*/ 11239 h 13741527"/>
              <a:gd name="connsiteX1" fmla="*/ 11387409 w 13509771"/>
              <a:gd name="connsiteY1" fmla="*/ 11239 h 13741527"/>
              <a:gd name="connsiteX2" fmla="*/ 13509771 w 13509771"/>
              <a:gd name="connsiteY2" fmla="*/ 0 h 13741527"/>
              <a:gd name="connsiteX3" fmla="*/ 13495916 w 13509771"/>
              <a:gd name="connsiteY3" fmla="*/ 13741527 h 13741527"/>
              <a:gd name="connsiteX4" fmla="*/ 0 w 13509771"/>
              <a:gd name="connsiteY4" fmla="*/ 13741527 h 13741527"/>
              <a:gd name="connsiteX5" fmla="*/ 3893128 w 13509771"/>
              <a:gd name="connsiteY5" fmla="*/ 11239 h 13741527"/>
              <a:gd name="connsiteX0" fmla="*/ 3893128 w 13509771"/>
              <a:gd name="connsiteY0" fmla="*/ 11239 h 13741527"/>
              <a:gd name="connsiteX1" fmla="*/ 13509771 w 13509771"/>
              <a:gd name="connsiteY1" fmla="*/ 0 h 13741527"/>
              <a:gd name="connsiteX2" fmla="*/ 13495916 w 13509771"/>
              <a:gd name="connsiteY2" fmla="*/ 13741527 h 13741527"/>
              <a:gd name="connsiteX3" fmla="*/ 0 w 13509771"/>
              <a:gd name="connsiteY3" fmla="*/ 13741527 h 13741527"/>
              <a:gd name="connsiteX4" fmla="*/ 3893128 w 13509771"/>
              <a:gd name="connsiteY4" fmla="*/ 11239 h 13741527"/>
              <a:gd name="connsiteX0" fmla="*/ 3921408 w 13538051"/>
              <a:gd name="connsiteY0" fmla="*/ 11239 h 13750954"/>
              <a:gd name="connsiteX1" fmla="*/ 13538051 w 13538051"/>
              <a:gd name="connsiteY1" fmla="*/ 0 h 13750954"/>
              <a:gd name="connsiteX2" fmla="*/ 13524196 w 13538051"/>
              <a:gd name="connsiteY2" fmla="*/ 13741527 h 13750954"/>
              <a:gd name="connsiteX3" fmla="*/ 0 w 13538051"/>
              <a:gd name="connsiteY3" fmla="*/ 13750954 h 13750954"/>
              <a:gd name="connsiteX4" fmla="*/ 3921408 w 13538051"/>
              <a:gd name="connsiteY4" fmla="*/ 11239 h 13750954"/>
              <a:gd name="connsiteX0" fmla="*/ 3959115 w 13575758"/>
              <a:gd name="connsiteY0" fmla="*/ 11239 h 13760381"/>
              <a:gd name="connsiteX1" fmla="*/ 13575758 w 13575758"/>
              <a:gd name="connsiteY1" fmla="*/ 0 h 13760381"/>
              <a:gd name="connsiteX2" fmla="*/ 13561903 w 13575758"/>
              <a:gd name="connsiteY2" fmla="*/ 13741527 h 13760381"/>
              <a:gd name="connsiteX3" fmla="*/ 0 w 13575758"/>
              <a:gd name="connsiteY3" fmla="*/ 13760381 h 13760381"/>
              <a:gd name="connsiteX4" fmla="*/ 3959115 w 13575758"/>
              <a:gd name="connsiteY4" fmla="*/ 11239 h 13760381"/>
              <a:gd name="connsiteX0" fmla="*/ 3949688 w 13575758"/>
              <a:gd name="connsiteY0" fmla="*/ 1812 h 13760381"/>
              <a:gd name="connsiteX1" fmla="*/ 13575758 w 13575758"/>
              <a:gd name="connsiteY1" fmla="*/ 0 h 13760381"/>
              <a:gd name="connsiteX2" fmla="*/ 13561903 w 13575758"/>
              <a:gd name="connsiteY2" fmla="*/ 13741527 h 13760381"/>
              <a:gd name="connsiteX3" fmla="*/ 0 w 13575758"/>
              <a:gd name="connsiteY3" fmla="*/ 13760381 h 13760381"/>
              <a:gd name="connsiteX4" fmla="*/ 3949688 w 13575758"/>
              <a:gd name="connsiteY4" fmla="*/ 1812 h 13760381"/>
              <a:gd name="connsiteX0" fmla="*/ 3949688 w 13561907"/>
              <a:gd name="connsiteY0" fmla="*/ 0 h 13758569"/>
              <a:gd name="connsiteX1" fmla="*/ 9577916 w 13561907"/>
              <a:gd name="connsiteY1" fmla="*/ 1274095 h 13758569"/>
              <a:gd name="connsiteX2" fmla="*/ 13561903 w 13561907"/>
              <a:gd name="connsiteY2" fmla="*/ 13739715 h 13758569"/>
              <a:gd name="connsiteX3" fmla="*/ 0 w 13561907"/>
              <a:gd name="connsiteY3" fmla="*/ 13758569 h 13758569"/>
              <a:gd name="connsiteX4" fmla="*/ 3949688 w 13561907"/>
              <a:gd name="connsiteY4" fmla="*/ 0 h 13758569"/>
              <a:gd name="connsiteX0" fmla="*/ 3949688 w 13561905"/>
              <a:gd name="connsiteY0" fmla="*/ 23077 h 13781646"/>
              <a:gd name="connsiteX1" fmla="*/ 8195684 w 13561905"/>
              <a:gd name="connsiteY1" fmla="*/ 0 h 13781646"/>
              <a:gd name="connsiteX2" fmla="*/ 13561903 w 13561905"/>
              <a:gd name="connsiteY2" fmla="*/ 13762792 h 13781646"/>
              <a:gd name="connsiteX3" fmla="*/ 0 w 13561905"/>
              <a:gd name="connsiteY3" fmla="*/ 13781646 h 13781646"/>
              <a:gd name="connsiteX4" fmla="*/ 3949688 w 13561905"/>
              <a:gd name="connsiteY4" fmla="*/ 23077 h 13781646"/>
              <a:gd name="connsiteX0" fmla="*/ 3949688 w 8195684"/>
              <a:gd name="connsiteY0" fmla="*/ 23077 h 13781646"/>
              <a:gd name="connsiteX1" fmla="*/ 8195684 w 8195684"/>
              <a:gd name="connsiteY1" fmla="*/ 0 h 13781646"/>
              <a:gd name="connsiteX2" fmla="*/ 7097308 w 8195684"/>
              <a:gd name="connsiteY2" fmla="*/ 12720801 h 13781646"/>
              <a:gd name="connsiteX3" fmla="*/ 0 w 8195684"/>
              <a:gd name="connsiteY3" fmla="*/ 13781646 h 13781646"/>
              <a:gd name="connsiteX4" fmla="*/ 3949688 w 8195684"/>
              <a:gd name="connsiteY4" fmla="*/ 23077 h 13781646"/>
              <a:gd name="connsiteX0" fmla="*/ 3949688 w 8224749"/>
              <a:gd name="connsiteY0" fmla="*/ 23077 h 13805322"/>
              <a:gd name="connsiteX1" fmla="*/ 8195684 w 8224749"/>
              <a:gd name="connsiteY1" fmla="*/ 0 h 13805322"/>
              <a:gd name="connsiteX2" fmla="*/ 8224359 w 8224749"/>
              <a:gd name="connsiteY2" fmla="*/ 13805322 h 13805322"/>
              <a:gd name="connsiteX3" fmla="*/ 0 w 8224749"/>
              <a:gd name="connsiteY3" fmla="*/ 13781646 h 13805322"/>
              <a:gd name="connsiteX4" fmla="*/ 3949688 w 8224749"/>
              <a:gd name="connsiteY4" fmla="*/ 23077 h 13805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24749" h="13805322">
                <a:moveTo>
                  <a:pt x="3949688" y="23077"/>
                </a:moveTo>
                <a:lnTo>
                  <a:pt x="8195684" y="0"/>
                </a:lnTo>
                <a:cubicBezTo>
                  <a:pt x="8191066" y="4580509"/>
                  <a:pt x="8228977" y="9224813"/>
                  <a:pt x="8224359" y="13805322"/>
                </a:cubicBezTo>
                <a:lnTo>
                  <a:pt x="0" y="13781646"/>
                </a:lnTo>
                <a:lnTo>
                  <a:pt x="3949688" y="23077"/>
                </a:lnTo>
                <a:close/>
              </a:path>
            </a:pathLst>
          </a:custGeom>
          <a:noFill/>
        </p:spPr>
        <p:txBody>
          <a:bodyPr anchor="ctr"/>
          <a:lstStyle>
            <a:lvl1pPr algn="ctr">
              <a:defRPr/>
            </a:lvl1pPr>
          </a:lstStyle>
          <a:p>
            <a:r>
              <a:rPr lang="nl-NL"/>
              <a:t>Klik op het pictogram als u een afbeelding wilt toevoegen</a:t>
            </a:r>
          </a:p>
        </p:txBody>
      </p:sp>
      <p:sp>
        <p:nvSpPr>
          <p:cNvPr id="16" name="Titel">
            <a:extLst>
              <a:ext uri="{FF2B5EF4-FFF2-40B4-BE49-F238E27FC236}">
                <a16:creationId xmlns:a16="http://schemas.microsoft.com/office/drawing/2014/main" id="{A6E3C1C0-BE16-A041-BFF1-581A9C25E1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3684" y="1247903"/>
            <a:ext cx="7515454" cy="67548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nl-NL"/>
              <a:t>Klik om stijl van de titel te bewerken</a:t>
            </a:r>
            <a:endParaRPr lang="en-US"/>
          </a:p>
        </p:txBody>
      </p:sp>
      <p:sp>
        <p:nvSpPr>
          <p:cNvPr id="15" name="Bovenkop">
            <a:extLst>
              <a:ext uri="{FF2B5EF4-FFF2-40B4-BE49-F238E27FC236}">
                <a16:creationId xmlns:a16="http://schemas.microsoft.com/office/drawing/2014/main" id="{E22281ED-6E2C-E14A-8AC4-9866DA42B6C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4464" y="724995"/>
            <a:ext cx="7483412" cy="473402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699" b="0" i="0" u="sng">
                <a:latin typeface="Roboto Medium" panose="02000000000000000000" pitchFamily="2" charset="0"/>
                <a:ea typeface="Roboto Medium" panose="02000000000000000000" pitchFamily="2" charset="0"/>
              </a:defRPr>
            </a:lvl1pPr>
          </a:lstStyle>
          <a:p>
            <a:pPr lvl="0"/>
            <a:r>
              <a:rPr lang="nl-NL" err="1"/>
              <a:t>Placeholder</a:t>
            </a:r>
            <a:r>
              <a:rPr lang="nl-NL"/>
              <a:t> bovenkop</a:t>
            </a:r>
          </a:p>
        </p:txBody>
      </p:sp>
    </p:spTree>
    <p:extLst>
      <p:ext uri="{BB962C8B-B14F-4D97-AF65-F5344CB8AC3E}">
        <p14:creationId xmlns:p14="http://schemas.microsoft.com/office/powerpoint/2010/main" val="86130743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CIAL-Tekstdia met beeld-GRO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Vlak achtergrond licht">
            <a:extLst>
              <a:ext uri="{FF2B5EF4-FFF2-40B4-BE49-F238E27FC236}">
                <a16:creationId xmlns:a16="http://schemas.microsoft.com/office/drawing/2014/main" id="{20BCF590-3EB7-CD4E-9CF5-E0DDB8393339}"/>
              </a:ext>
            </a:extLst>
          </p:cNvPr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rgbClr val="D5E0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450"/>
          </a:p>
        </p:txBody>
      </p:sp>
      <p:sp>
        <p:nvSpPr>
          <p:cNvPr id="9" name="Vlak schuine baan">
            <a:extLst>
              <a:ext uri="{FF2B5EF4-FFF2-40B4-BE49-F238E27FC236}">
                <a16:creationId xmlns:a16="http://schemas.microsoft.com/office/drawing/2014/main" id="{B2B6C17A-1C8C-7A41-BC28-032E19EA8DA0}"/>
              </a:ext>
            </a:extLst>
          </p:cNvPr>
          <p:cNvSpPr/>
          <p:nvPr userDrawn="1"/>
        </p:nvSpPr>
        <p:spPr>
          <a:xfrm rot="960000">
            <a:off x="8237635" y="-441586"/>
            <a:ext cx="816409" cy="8014076"/>
          </a:xfrm>
          <a:prstGeom prst="rect">
            <a:avLst/>
          </a:prstGeom>
          <a:solidFill>
            <a:srgbClr val="B1D2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450"/>
          </a:p>
        </p:txBody>
      </p:sp>
      <p:pic>
        <p:nvPicPr>
          <p:cNvPr id="18" name="Logo-W-rond-geelwit">
            <a:extLst>
              <a:ext uri="{FF2B5EF4-FFF2-40B4-BE49-F238E27FC236}">
                <a16:creationId xmlns:a16="http://schemas.microsoft.com/office/drawing/2014/main" id="{3914B618-E6BD-F149-8FD0-570EE1C7989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8251" y="6316617"/>
            <a:ext cx="444535" cy="444593"/>
          </a:xfrm>
          <a:prstGeom prst="rect">
            <a:avLst/>
          </a:prstGeom>
        </p:spPr>
      </p:pic>
      <p:sp>
        <p:nvSpPr>
          <p:cNvPr id="5" name="Voettekst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numm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61A81-E545-3C41-97A5-08DA8ED0F4C4}" type="slidenum">
              <a:rPr lang="nl-NL" smtClean="0"/>
              <a:t>‹#›</a:t>
            </a:fld>
            <a:endParaRPr lang="nl-NL"/>
          </a:p>
        </p:txBody>
      </p:sp>
      <p:sp>
        <p:nvSpPr>
          <p:cNvPr id="3" name="Inhoud"/>
          <p:cNvSpPr>
            <a:spLocks noGrp="1"/>
          </p:cNvSpPr>
          <p:nvPr>
            <p:ph idx="1"/>
          </p:nvPr>
        </p:nvSpPr>
        <p:spPr>
          <a:xfrm>
            <a:off x="614946" y="1972897"/>
            <a:ext cx="7494192" cy="416010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10" name="Tijdelijke aanduiding afbeelding">
            <a:extLst>
              <a:ext uri="{FF2B5EF4-FFF2-40B4-BE49-F238E27FC236}">
                <a16:creationId xmlns:a16="http://schemas.microsoft.com/office/drawing/2014/main" id="{95324610-7F3A-2049-B7A2-5D5DBA5782B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109138" y="-23396"/>
            <a:ext cx="4111839" cy="6902661"/>
          </a:xfrm>
          <a:custGeom>
            <a:avLst/>
            <a:gdLst>
              <a:gd name="connsiteX0" fmla="*/ 0 w 12650788"/>
              <a:gd name="connsiteY0" fmla="*/ 0 h 13730288"/>
              <a:gd name="connsiteX1" fmla="*/ 10542281 w 12650788"/>
              <a:gd name="connsiteY1" fmla="*/ 0 h 13730288"/>
              <a:gd name="connsiteX2" fmla="*/ 12650788 w 12650788"/>
              <a:gd name="connsiteY2" fmla="*/ 2108507 h 13730288"/>
              <a:gd name="connsiteX3" fmla="*/ 12650788 w 12650788"/>
              <a:gd name="connsiteY3" fmla="*/ 13730288 h 13730288"/>
              <a:gd name="connsiteX4" fmla="*/ 0 w 12650788"/>
              <a:gd name="connsiteY4" fmla="*/ 13730288 h 13730288"/>
              <a:gd name="connsiteX5" fmla="*/ 0 w 12650788"/>
              <a:gd name="connsiteY5" fmla="*/ 0 h 13730288"/>
              <a:gd name="connsiteX0" fmla="*/ 3048000 w 12650788"/>
              <a:gd name="connsiteY0" fmla="*/ 0 h 13730288"/>
              <a:gd name="connsiteX1" fmla="*/ 10542281 w 12650788"/>
              <a:gd name="connsiteY1" fmla="*/ 0 h 13730288"/>
              <a:gd name="connsiteX2" fmla="*/ 12650788 w 12650788"/>
              <a:gd name="connsiteY2" fmla="*/ 2108507 h 13730288"/>
              <a:gd name="connsiteX3" fmla="*/ 12650788 w 12650788"/>
              <a:gd name="connsiteY3" fmla="*/ 13730288 h 13730288"/>
              <a:gd name="connsiteX4" fmla="*/ 0 w 12650788"/>
              <a:gd name="connsiteY4" fmla="*/ 13730288 h 13730288"/>
              <a:gd name="connsiteX5" fmla="*/ 3048000 w 12650788"/>
              <a:gd name="connsiteY5" fmla="*/ 0 h 13730288"/>
              <a:gd name="connsiteX0" fmla="*/ 3906982 w 13509770"/>
              <a:gd name="connsiteY0" fmla="*/ 0 h 13730288"/>
              <a:gd name="connsiteX1" fmla="*/ 11401263 w 13509770"/>
              <a:gd name="connsiteY1" fmla="*/ 0 h 13730288"/>
              <a:gd name="connsiteX2" fmla="*/ 13509770 w 13509770"/>
              <a:gd name="connsiteY2" fmla="*/ 2108507 h 13730288"/>
              <a:gd name="connsiteX3" fmla="*/ 13509770 w 13509770"/>
              <a:gd name="connsiteY3" fmla="*/ 13730288 h 13730288"/>
              <a:gd name="connsiteX4" fmla="*/ 0 w 13509770"/>
              <a:gd name="connsiteY4" fmla="*/ 13702579 h 13730288"/>
              <a:gd name="connsiteX5" fmla="*/ 3906982 w 13509770"/>
              <a:gd name="connsiteY5" fmla="*/ 0 h 13730288"/>
              <a:gd name="connsiteX0" fmla="*/ 3893128 w 13495916"/>
              <a:gd name="connsiteY0" fmla="*/ 0 h 13730288"/>
              <a:gd name="connsiteX1" fmla="*/ 11387409 w 13495916"/>
              <a:gd name="connsiteY1" fmla="*/ 0 h 13730288"/>
              <a:gd name="connsiteX2" fmla="*/ 13495916 w 13495916"/>
              <a:gd name="connsiteY2" fmla="*/ 2108507 h 13730288"/>
              <a:gd name="connsiteX3" fmla="*/ 13495916 w 13495916"/>
              <a:gd name="connsiteY3" fmla="*/ 13730288 h 13730288"/>
              <a:gd name="connsiteX4" fmla="*/ 0 w 13495916"/>
              <a:gd name="connsiteY4" fmla="*/ 13730288 h 13730288"/>
              <a:gd name="connsiteX5" fmla="*/ 3893128 w 13495916"/>
              <a:gd name="connsiteY5" fmla="*/ 0 h 13730288"/>
              <a:gd name="connsiteX0" fmla="*/ 3893128 w 13509771"/>
              <a:gd name="connsiteY0" fmla="*/ 11239 h 13741527"/>
              <a:gd name="connsiteX1" fmla="*/ 11387409 w 13509771"/>
              <a:gd name="connsiteY1" fmla="*/ 11239 h 13741527"/>
              <a:gd name="connsiteX2" fmla="*/ 13509771 w 13509771"/>
              <a:gd name="connsiteY2" fmla="*/ 0 h 13741527"/>
              <a:gd name="connsiteX3" fmla="*/ 13495916 w 13509771"/>
              <a:gd name="connsiteY3" fmla="*/ 13741527 h 13741527"/>
              <a:gd name="connsiteX4" fmla="*/ 0 w 13509771"/>
              <a:gd name="connsiteY4" fmla="*/ 13741527 h 13741527"/>
              <a:gd name="connsiteX5" fmla="*/ 3893128 w 13509771"/>
              <a:gd name="connsiteY5" fmla="*/ 11239 h 13741527"/>
              <a:gd name="connsiteX0" fmla="*/ 3893128 w 13509771"/>
              <a:gd name="connsiteY0" fmla="*/ 11239 h 13741527"/>
              <a:gd name="connsiteX1" fmla="*/ 13509771 w 13509771"/>
              <a:gd name="connsiteY1" fmla="*/ 0 h 13741527"/>
              <a:gd name="connsiteX2" fmla="*/ 13495916 w 13509771"/>
              <a:gd name="connsiteY2" fmla="*/ 13741527 h 13741527"/>
              <a:gd name="connsiteX3" fmla="*/ 0 w 13509771"/>
              <a:gd name="connsiteY3" fmla="*/ 13741527 h 13741527"/>
              <a:gd name="connsiteX4" fmla="*/ 3893128 w 13509771"/>
              <a:gd name="connsiteY4" fmla="*/ 11239 h 13741527"/>
              <a:gd name="connsiteX0" fmla="*/ 3921408 w 13538051"/>
              <a:gd name="connsiteY0" fmla="*/ 11239 h 13750954"/>
              <a:gd name="connsiteX1" fmla="*/ 13538051 w 13538051"/>
              <a:gd name="connsiteY1" fmla="*/ 0 h 13750954"/>
              <a:gd name="connsiteX2" fmla="*/ 13524196 w 13538051"/>
              <a:gd name="connsiteY2" fmla="*/ 13741527 h 13750954"/>
              <a:gd name="connsiteX3" fmla="*/ 0 w 13538051"/>
              <a:gd name="connsiteY3" fmla="*/ 13750954 h 13750954"/>
              <a:gd name="connsiteX4" fmla="*/ 3921408 w 13538051"/>
              <a:gd name="connsiteY4" fmla="*/ 11239 h 13750954"/>
              <a:gd name="connsiteX0" fmla="*/ 3959115 w 13575758"/>
              <a:gd name="connsiteY0" fmla="*/ 11239 h 13760381"/>
              <a:gd name="connsiteX1" fmla="*/ 13575758 w 13575758"/>
              <a:gd name="connsiteY1" fmla="*/ 0 h 13760381"/>
              <a:gd name="connsiteX2" fmla="*/ 13561903 w 13575758"/>
              <a:gd name="connsiteY2" fmla="*/ 13741527 h 13760381"/>
              <a:gd name="connsiteX3" fmla="*/ 0 w 13575758"/>
              <a:gd name="connsiteY3" fmla="*/ 13760381 h 13760381"/>
              <a:gd name="connsiteX4" fmla="*/ 3959115 w 13575758"/>
              <a:gd name="connsiteY4" fmla="*/ 11239 h 13760381"/>
              <a:gd name="connsiteX0" fmla="*/ 3949688 w 13575758"/>
              <a:gd name="connsiteY0" fmla="*/ 1812 h 13760381"/>
              <a:gd name="connsiteX1" fmla="*/ 13575758 w 13575758"/>
              <a:gd name="connsiteY1" fmla="*/ 0 h 13760381"/>
              <a:gd name="connsiteX2" fmla="*/ 13561903 w 13575758"/>
              <a:gd name="connsiteY2" fmla="*/ 13741527 h 13760381"/>
              <a:gd name="connsiteX3" fmla="*/ 0 w 13575758"/>
              <a:gd name="connsiteY3" fmla="*/ 13760381 h 13760381"/>
              <a:gd name="connsiteX4" fmla="*/ 3949688 w 13575758"/>
              <a:gd name="connsiteY4" fmla="*/ 1812 h 13760381"/>
              <a:gd name="connsiteX0" fmla="*/ 3949688 w 13561907"/>
              <a:gd name="connsiteY0" fmla="*/ 0 h 13758569"/>
              <a:gd name="connsiteX1" fmla="*/ 9577916 w 13561907"/>
              <a:gd name="connsiteY1" fmla="*/ 1274095 h 13758569"/>
              <a:gd name="connsiteX2" fmla="*/ 13561903 w 13561907"/>
              <a:gd name="connsiteY2" fmla="*/ 13739715 h 13758569"/>
              <a:gd name="connsiteX3" fmla="*/ 0 w 13561907"/>
              <a:gd name="connsiteY3" fmla="*/ 13758569 h 13758569"/>
              <a:gd name="connsiteX4" fmla="*/ 3949688 w 13561907"/>
              <a:gd name="connsiteY4" fmla="*/ 0 h 13758569"/>
              <a:gd name="connsiteX0" fmla="*/ 3949688 w 13561905"/>
              <a:gd name="connsiteY0" fmla="*/ 23077 h 13781646"/>
              <a:gd name="connsiteX1" fmla="*/ 8195684 w 13561905"/>
              <a:gd name="connsiteY1" fmla="*/ 0 h 13781646"/>
              <a:gd name="connsiteX2" fmla="*/ 13561903 w 13561905"/>
              <a:gd name="connsiteY2" fmla="*/ 13762792 h 13781646"/>
              <a:gd name="connsiteX3" fmla="*/ 0 w 13561905"/>
              <a:gd name="connsiteY3" fmla="*/ 13781646 h 13781646"/>
              <a:gd name="connsiteX4" fmla="*/ 3949688 w 13561905"/>
              <a:gd name="connsiteY4" fmla="*/ 23077 h 13781646"/>
              <a:gd name="connsiteX0" fmla="*/ 3949688 w 8195684"/>
              <a:gd name="connsiteY0" fmla="*/ 23077 h 13781646"/>
              <a:gd name="connsiteX1" fmla="*/ 8195684 w 8195684"/>
              <a:gd name="connsiteY1" fmla="*/ 0 h 13781646"/>
              <a:gd name="connsiteX2" fmla="*/ 7097308 w 8195684"/>
              <a:gd name="connsiteY2" fmla="*/ 12720801 h 13781646"/>
              <a:gd name="connsiteX3" fmla="*/ 0 w 8195684"/>
              <a:gd name="connsiteY3" fmla="*/ 13781646 h 13781646"/>
              <a:gd name="connsiteX4" fmla="*/ 3949688 w 8195684"/>
              <a:gd name="connsiteY4" fmla="*/ 23077 h 13781646"/>
              <a:gd name="connsiteX0" fmla="*/ 3949688 w 8224749"/>
              <a:gd name="connsiteY0" fmla="*/ 23077 h 13805322"/>
              <a:gd name="connsiteX1" fmla="*/ 8195684 w 8224749"/>
              <a:gd name="connsiteY1" fmla="*/ 0 h 13805322"/>
              <a:gd name="connsiteX2" fmla="*/ 8224359 w 8224749"/>
              <a:gd name="connsiteY2" fmla="*/ 13805322 h 13805322"/>
              <a:gd name="connsiteX3" fmla="*/ 0 w 8224749"/>
              <a:gd name="connsiteY3" fmla="*/ 13781646 h 13805322"/>
              <a:gd name="connsiteX4" fmla="*/ 3949688 w 8224749"/>
              <a:gd name="connsiteY4" fmla="*/ 23077 h 13805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24749" h="13805322">
                <a:moveTo>
                  <a:pt x="3949688" y="23077"/>
                </a:moveTo>
                <a:lnTo>
                  <a:pt x="8195684" y="0"/>
                </a:lnTo>
                <a:cubicBezTo>
                  <a:pt x="8191066" y="4580509"/>
                  <a:pt x="8228977" y="9224813"/>
                  <a:pt x="8224359" y="13805322"/>
                </a:cubicBezTo>
                <a:lnTo>
                  <a:pt x="0" y="13781646"/>
                </a:lnTo>
                <a:lnTo>
                  <a:pt x="3949688" y="23077"/>
                </a:lnTo>
                <a:close/>
              </a:path>
            </a:pathLst>
          </a:custGeom>
          <a:noFill/>
        </p:spPr>
        <p:txBody>
          <a:bodyPr anchor="ctr"/>
          <a:lstStyle>
            <a:lvl1pPr algn="ctr">
              <a:defRPr/>
            </a:lvl1pPr>
          </a:lstStyle>
          <a:p>
            <a:r>
              <a:rPr lang="nl-NL"/>
              <a:t>Klik op het pictogram als u een afbeelding wilt toevoegen</a:t>
            </a:r>
          </a:p>
        </p:txBody>
      </p:sp>
      <p:sp>
        <p:nvSpPr>
          <p:cNvPr id="16" name="Titel">
            <a:extLst>
              <a:ext uri="{FF2B5EF4-FFF2-40B4-BE49-F238E27FC236}">
                <a16:creationId xmlns:a16="http://schemas.microsoft.com/office/drawing/2014/main" id="{A6E3C1C0-BE16-A041-BFF1-581A9C25E1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3684" y="1247903"/>
            <a:ext cx="7515454" cy="67548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nl-NL"/>
              <a:t>Klik om stijl van de titel te bewerken</a:t>
            </a:r>
            <a:endParaRPr lang="en-US"/>
          </a:p>
        </p:txBody>
      </p:sp>
      <p:sp>
        <p:nvSpPr>
          <p:cNvPr id="15" name="Bovenkop">
            <a:extLst>
              <a:ext uri="{FF2B5EF4-FFF2-40B4-BE49-F238E27FC236}">
                <a16:creationId xmlns:a16="http://schemas.microsoft.com/office/drawing/2014/main" id="{E22281ED-6E2C-E14A-8AC4-9866DA42B6C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4464" y="724995"/>
            <a:ext cx="7483412" cy="473402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699" b="0" i="0" u="sng">
                <a:latin typeface="Roboto Medium" panose="02000000000000000000" pitchFamily="2" charset="0"/>
                <a:ea typeface="Roboto Medium" panose="02000000000000000000" pitchFamily="2" charset="0"/>
              </a:defRPr>
            </a:lvl1pPr>
          </a:lstStyle>
          <a:p>
            <a:pPr lvl="0"/>
            <a:r>
              <a:rPr lang="nl-NL" err="1"/>
              <a:t>Placeholder</a:t>
            </a:r>
            <a:r>
              <a:rPr lang="nl-NL"/>
              <a:t> bovenkop</a:t>
            </a:r>
          </a:p>
        </p:txBody>
      </p:sp>
    </p:spTree>
    <p:extLst>
      <p:ext uri="{BB962C8B-B14F-4D97-AF65-F5344CB8AC3E}">
        <p14:creationId xmlns:p14="http://schemas.microsoft.com/office/powerpoint/2010/main" val="242284638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CIAL-Tekstdia met beeld-ROZ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Vlak achtergrond licht">
            <a:extLst>
              <a:ext uri="{FF2B5EF4-FFF2-40B4-BE49-F238E27FC236}">
                <a16:creationId xmlns:a16="http://schemas.microsoft.com/office/drawing/2014/main" id="{20BCF590-3EB7-CD4E-9CF5-E0DDB8393339}"/>
              </a:ext>
            </a:extLst>
          </p:cNvPr>
          <p:cNvSpPr/>
          <p:nvPr userDrawn="1"/>
        </p:nvSpPr>
        <p:spPr>
          <a:xfrm>
            <a:off x="0" y="1"/>
            <a:ext cx="12198496" cy="6858000"/>
          </a:xfrm>
          <a:prstGeom prst="rect">
            <a:avLst/>
          </a:prstGeom>
          <a:solidFill>
            <a:srgbClr val="F28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450"/>
          </a:p>
        </p:txBody>
      </p:sp>
      <p:sp>
        <p:nvSpPr>
          <p:cNvPr id="9" name="Vlak schuine baan">
            <a:extLst>
              <a:ext uri="{FF2B5EF4-FFF2-40B4-BE49-F238E27FC236}">
                <a16:creationId xmlns:a16="http://schemas.microsoft.com/office/drawing/2014/main" id="{B2B6C17A-1C8C-7A41-BC28-032E19EA8DA0}"/>
              </a:ext>
            </a:extLst>
          </p:cNvPr>
          <p:cNvSpPr/>
          <p:nvPr userDrawn="1"/>
        </p:nvSpPr>
        <p:spPr>
          <a:xfrm rot="960000">
            <a:off x="8237635" y="-441586"/>
            <a:ext cx="816409" cy="8014076"/>
          </a:xfrm>
          <a:prstGeom prst="rect">
            <a:avLst/>
          </a:prstGeom>
          <a:solidFill>
            <a:srgbClr val="F166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450"/>
          </a:p>
        </p:txBody>
      </p:sp>
      <p:pic>
        <p:nvPicPr>
          <p:cNvPr id="18" name="Logo-W-rond-geelwit">
            <a:extLst>
              <a:ext uri="{FF2B5EF4-FFF2-40B4-BE49-F238E27FC236}">
                <a16:creationId xmlns:a16="http://schemas.microsoft.com/office/drawing/2014/main" id="{3914B618-E6BD-F149-8FD0-570EE1C7989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8251" y="6316617"/>
            <a:ext cx="444535" cy="444593"/>
          </a:xfrm>
          <a:prstGeom prst="rect">
            <a:avLst/>
          </a:prstGeom>
        </p:spPr>
      </p:pic>
      <p:sp>
        <p:nvSpPr>
          <p:cNvPr id="5" name="Voettekst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numm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61A81-E545-3C41-97A5-08DA8ED0F4C4}" type="slidenum">
              <a:rPr lang="nl-NL" smtClean="0"/>
              <a:t>‹#›</a:t>
            </a:fld>
            <a:endParaRPr lang="nl-NL"/>
          </a:p>
        </p:txBody>
      </p:sp>
      <p:sp>
        <p:nvSpPr>
          <p:cNvPr id="3" name="Inhoud"/>
          <p:cNvSpPr>
            <a:spLocks noGrp="1"/>
          </p:cNvSpPr>
          <p:nvPr>
            <p:ph idx="1"/>
          </p:nvPr>
        </p:nvSpPr>
        <p:spPr>
          <a:xfrm>
            <a:off x="614946" y="1972897"/>
            <a:ext cx="7494192" cy="416010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10" name="Tijdelijke aanduiding afbeelding">
            <a:extLst>
              <a:ext uri="{FF2B5EF4-FFF2-40B4-BE49-F238E27FC236}">
                <a16:creationId xmlns:a16="http://schemas.microsoft.com/office/drawing/2014/main" id="{95324610-7F3A-2049-B7A2-5D5DBA5782B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086657" y="0"/>
            <a:ext cx="4111839" cy="6902661"/>
          </a:xfrm>
          <a:custGeom>
            <a:avLst/>
            <a:gdLst>
              <a:gd name="connsiteX0" fmla="*/ 0 w 12650788"/>
              <a:gd name="connsiteY0" fmla="*/ 0 h 13730288"/>
              <a:gd name="connsiteX1" fmla="*/ 10542281 w 12650788"/>
              <a:gd name="connsiteY1" fmla="*/ 0 h 13730288"/>
              <a:gd name="connsiteX2" fmla="*/ 12650788 w 12650788"/>
              <a:gd name="connsiteY2" fmla="*/ 2108507 h 13730288"/>
              <a:gd name="connsiteX3" fmla="*/ 12650788 w 12650788"/>
              <a:gd name="connsiteY3" fmla="*/ 13730288 h 13730288"/>
              <a:gd name="connsiteX4" fmla="*/ 0 w 12650788"/>
              <a:gd name="connsiteY4" fmla="*/ 13730288 h 13730288"/>
              <a:gd name="connsiteX5" fmla="*/ 0 w 12650788"/>
              <a:gd name="connsiteY5" fmla="*/ 0 h 13730288"/>
              <a:gd name="connsiteX0" fmla="*/ 3048000 w 12650788"/>
              <a:gd name="connsiteY0" fmla="*/ 0 h 13730288"/>
              <a:gd name="connsiteX1" fmla="*/ 10542281 w 12650788"/>
              <a:gd name="connsiteY1" fmla="*/ 0 h 13730288"/>
              <a:gd name="connsiteX2" fmla="*/ 12650788 w 12650788"/>
              <a:gd name="connsiteY2" fmla="*/ 2108507 h 13730288"/>
              <a:gd name="connsiteX3" fmla="*/ 12650788 w 12650788"/>
              <a:gd name="connsiteY3" fmla="*/ 13730288 h 13730288"/>
              <a:gd name="connsiteX4" fmla="*/ 0 w 12650788"/>
              <a:gd name="connsiteY4" fmla="*/ 13730288 h 13730288"/>
              <a:gd name="connsiteX5" fmla="*/ 3048000 w 12650788"/>
              <a:gd name="connsiteY5" fmla="*/ 0 h 13730288"/>
              <a:gd name="connsiteX0" fmla="*/ 3906982 w 13509770"/>
              <a:gd name="connsiteY0" fmla="*/ 0 h 13730288"/>
              <a:gd name="connsiteX1" fmla="*/ 11401263 w 13509770"/>
              <a:gd name="connsiteY1" fmla="*/ 0 h 13730288"/>
              <a:gd name="connsiteX2" fmla="*/ 13509770 w 13509770"/>
              <a:gd name="connsiteY2" fmla="*/ 2108507 h 13730288"/>
              <a:gd name="connsiteX3" fmla="*/ 13509770 w 13509770"/>
              <a:gd name="connsiteY3" fmla="*/ 13730288 h 13730288"/>
              <a:gd name="connsiteX4" fmla="*/ 0 w 13509770"/>
              <a:gd name="connsiteY4" fmla="*/ 13702579 h 13730288"/>
              <a:gd name="connsiteX5" fmla="*/ 3906982 w 13509770"/>
              <a:gd name="connsiteY5" fmla="*/ 0 h 13730288"/>
              <a:gd name="connsiteX0" fmla="*/ 3893128 w 13495916"/>
              <a:gd name="connsiteY0" fmla="*/ 0 h 13730288"/>
              <a:gd name="connsiteX1" fmla="*/ 11387409 w 13495916"/>
              <a:gd name="connsiteY1" fmla="*/ 0 h 13730288"/>
              <a:gd name="connsiteX2" fmla="*/ 13495916 w 13495916"/>
              <a:gd name="connsiteY2" fmla="*/ 2108507 h 13730288"/>
              <a:gd name="connsiteX3" fmla="*/ 13495916 w 13495916"/>
              <a:gd name="connsiteY3" fmla="*/ 13730288 h 13730288"/>
              <a:gd name="connsiteX4" fmla="*/ 0 w 13495916"/>
              <a:gd name="connsiteY4" fmla="*/ 13730288 h 13730288"/>
              <a:gd name="connsiteX5" fmla="*/ 3893128 w 13495916"/>
              <a:gd name="connsiteY5" fmla="*/ 0 h 13730288"/>
              <a:gd name="connsiteX0" fmla="*/ 3893128 w 13509771"/>
              <a:gd name="connsiteY0" fmla="*/ 11239 h 13741527"/>
              <a:gd name="connsiteX1" fmla="*/ 11387409 w 13509771"/>
              <a:gd name="connsiteY1" fmla="*/ 11239 h 13741527"/>
              <a:gd name="connsiteX2" fmla="*/ 13509771 w 13509771"/>
              <a:gd name="connsiteY2" fmla="*/ 0 h 13741527"/>
              <a:gd name="connsiteX3" fmla="*/ 13495916 w 13509771"/>
              <a:gd name="connsiteY3" fmla="*/ 13741527 h 13741527"/>
              <a:gd name="connsiteX4" fmla="*/ 0 w 13509771"/>
              <a:gd name="connsiteY4" fmla="*/ 13741527 h 13741527"/>
              <a:gd name="connsiteX5" fmla="*/ 3893128 w 13509771"/>
              <a:gd name="connsiteY5" fmla="*/ 11239 h 13741527"/>
              <a:gd name="connsiteX0" fmla="*/ 3893128 w 13509771"/>
              <a:gd name="connsiteY0" fmla="*/ 11239 h 13741527"/>
              <a:gd name="connsiteX1" fmla="*/ 13509771 w 13509771"/>
              <a:gd name="connsiteY1" fmla="*/ 0 h 13741527"/>
              <a:gd name="connsiteX2" fmla="*/ 13495916 w 13509771"/>
              <a:gd name="connsiteY2" fmla="*/ 13741527 h 13741527"/>
              <a:gd name="connsiteX3" fmla="*/ 0 w 13509771"/>
              <a:gd name="connsiteY3" fmla="*/ 13741527 h 13741527"/>
              <a:gd name="connsiteX4" fmla="*/ 3893128 w 13509771"/>
              <a:gd name="connsiteY4" fmla="*/ 11239 h 13741527"/>
              <a:gd name="connsiteX0" fmla="*/ 3921408 w 13538051"/>
              <a:gd name="connsiteY0" fmla="*/ 11239 h 13750954"/>
              <a:gd name="connsiteX1" fmla="*/ 13538051 w 13538051"/>
              <a:gd name="connsiteY1" fmla="*/ 0 h 13750954"/>
              <a:gd name="connsiteX2" fmla="*/ 13524196 w 13538051"/>
              <a:gd name="connsiteY2" fmla="*/ 13741527 h 13750954"/>
              <a:gd name="connsiteX3" fmla="*/ 0 w 13538051"/>
              <a:gd name="connsiteY3" fmla="*/ 13750954 h 13750954"/>
              <a:gd name="connsiteX4" fmla="*/ 3921408 w 13538051"/>
              <a:gd name="connsiteY4" fmla="*/ 11239 h 13750954"/>
              <a:gd name="connsiteX0" fmla="*/ 3959115 w 13575758"/>
              <a:gd name="connsiteY0" fmla="*/ 11239 h 13760381"/>
              <a:gd name="connsiteX1" fmla="*/ 13575758 w 13575758"/>
              <a:gd name="connsiteY1" fmla="*/ 0 h 13760381"/>
              <a:gd name="connsiteX2" fmla="*/ 13561903 w 13575758"/>
              <a:gd name="connsiteY2" fmla="*/ 13741527 h 13760381"/>
              <a:gd name="connsiteX3" fmla="*/ 0 w 13575758"/>
              <a:gd name="connsiteY3" fmla="*/ 13760381 h 13760381"/>
              <a:gd name="connsiteX4" fmla="*/ 3959115 w 13575758"/>
              <a:gd name="connsiteY4" fmla="*/ 11239 h 13760381"/>
              <a:gd name="connsiteX0" fmla="*/ 3949688 w 13575758"/>
              <a:gd name="connsiteY0" fmla="*/ 1812 h 13760381"/>
              <a:gd name="connsiteX1" fmla="*/ 13575758 w 13575758"/>
              <a:gd name="connsiteY1" fmla="*/ 0 h 13760381"/>
              <a:gd name="connsiteX2" fmla="*/ 13561903 w 13575758"/>
              <a:gd name="connsiteY2" fmla="*/ 13741527 h 13760381"/>
              <a:gd name="connsiteX3" fmla="*/ 0 w 13575758"/>
              <a:gd name="connsiteY3" fmla="*/ 13760381 h 13760381"/>
              <a:gd name="connsiteX4" fmla="*/ 3949688 w 13575758"/>
              <a:gd name="connsiteY4" fmla="*/ 1812 h 13760381"/>
              <a:gd name="connsiteX0" fmla="*/ 3949688 w 13561907"/>
              <a:gd name="connsiteY0" fmla="*/ 0 h 13758569"/>
              <a:gd name="connsiteX1" fmla="*/ 9577916 w 13561907"/>
              <a:gd name="connsiteY1" fmla="*/ 1274095 h 13758569"/>
              <a:gd name="connsiteX2" fmla="*/ 13561903 w 13561907"/>
              <a:gd name="connsiteY2" fmla="*/ 13739715 h 13758569"/>
              <a:gd name="connsiteX3" fmla="*/ 0 w 13561907"/>
              <a:gd name="connsiteY3" fmla="*/ 13758569 h 13758569"/>
              <a:gd name="connsiteX4" fmla="*/ 3949688 w 13561907"/>
              <a:gd name="connsiteY4" fmla="*/ 0 h 13758569"/>
              <a:gd name="connsiteX0" fmla="*/ 3949688 w 13561905"/>
              <a:gd name="connsiteY0" fmla="*/ 23077 h 13781646"/>
              <a:gd name="connsiteX1" fmla="*/ 8195684 w 13561905"/>
              <a:gd name="connsiteY1" fmla="*/ 0 h 13781646"/>
              <a:gd name="connsiteX2" fmla="*/ 13561903 w 13561905"/>
              <a:gd name="connsiteY2" fmla="*/ 13762792 h 13781646"/>
              <a:gd name="connsiteX3" fmla="*/ 0 w 13561905"/>
              <a:gd name="connsiteY3" fmla="*/ 13781646 h 13781646"/>
              <a:gd name="connsiteX4" fmla="*/ 3949688 w 13561905"/>
              <a:gd name="connsiteY4" fmla="*/ 23077 h 13781646"/>
              <a:gd name="connsiteX0" fmla="*/ 3949688 w 8195684"/>
              <a:gd name="connsiteY0" fmla="*/ 23077 h 13781646"/>
              <a:gd name="connsiteX1" fmla="*/ 8195684 w 8195684"/>
              <a:gd name="connsiteY1" fmla="*/ 0 h 13781646"/>
              <a:gd name="connsiteX2" fmla="*/ 7097308 w 8195684"/>
              <a:gd name="connsiteY2" fmla="*/ 12720801 h 13781646"/>
              <a:gd name="connsiteX3" fmla="*/ 0 w 8195684"/>
              <a:gd name="connsiteY3" fmla="*/ 13781646 h 13781646"/>
              <a:gd name="connsiteX4" fmla="*/ 3949688 w 8195684"/>
              <a:gd name="connsiteY4" fmla="*/ 23077 h 13781646"/>
              <a:gd name="connsiteX0" fmla="*/ 3949688 w 8224749"/>
              <a:gd name="connsiteY0" fmla="*/ 23077 h 13805322"/>
              <a:gd name="connsiteX1" fmla="*/ 8195684 w 8224749"/>
              <a:gd name="connsiteY1" fmla="*/ 0 h 13805322"/>
              <a:gd name="connsiteX2" fmla="*/ 8224359 w 8224749"/>
              <a:gd name="connsiteY2" fmla="*/ 13805322 h 13805322"/>
              <a:gd name="connsiteX3" fmla="*/ 0 w 8224749"/>
              <a:gd name="connsiteY3" fmla="*/ 13781646 h 13805322"/>
              <a:gd name="connsiteX4" fmla="*/ 3949688 w 8224749"/>
              <a:gd name="connsiteY4" fmla="*/ 23077 h 13805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24749" h="13805322">
                <a:moveTo>
                  <a:pt x="3949688" y="23077"/>
                </a:moveTo>
                <a:lnTo>
                  <a:pt x="8195684" y="0"/>
                </a:lnTo>
                <a:cubicBezTo>
                  <a:pt x="8191066" y="4580509"/>
                  <a:pt x="8228977" y="9224813"/>
                  <a:pt x="8224359" y="13805322"/>
                </a:cubicBezTo>
                <a:lnTo>
                  <a:pt x="0" y="13781646"/>
                </a:lnTo>
                <a:lnTo>
                  <a:pt x="3949688" y="23077"/>
                </a:lnTo>
                <a:close/>
              </a:path>
            </a:pathLst>
          </a:custGeom>
          <a:noFill/>
        </p:spPr>
        <p:txBody>
          <a:bodyPr anchor="ctr"/>
          <a:lstStyle>
            <a:lvl1pPr algn="ctr">
              <a:defRPr/>
            </a:lvl1pPr>
          </a:lstStyle>
          <a:p>
            <a:r>
              <a:rPr lang="nl-NL"/>
              <a:t>Klik op het pictogram als u een afbeelding wilt toevoegen</a:t>
            </a:r>
          </a:p>
        </p:txBody>
      </p:sp>
      <p:sp>
        <p:nvSpPr>
          <p:cNvPr id="16" name="Titel">
            <a:extLst>
              <a:ext uri="{FF2B5EF4-FFF2-40B4-BE49-F238E27FC236}">
                <a16:creationId xmlns:a16="http://schemas.microsoft.com/office/drawing/2014/main" id="{A6E3C1C0-BE16-A041-BFF1-581A9C25E1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3684" y="1247903"/>
            <a:ext cx="7515454" cy="67548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nl-NL"/>
              <a:t>Klik om stijl van de titel te bewerken</a:t>
            </a:r>
            <a:endParaRPr lang="en-US"/>
          </a:p>
        </p:txBody>
      </p:sp>
      <p:sp>
        <p:nvSpPr>
          <p:cNvPr id="15" name="Bovenkop">
            <a:extLst>
              <a:ext uri="{FF2B5EF4-FFF2-40B4-BE49-F238E27FC236}">
                <a16:creationId xmlns:a16="http://schemas.microsoft.com/office/drawing/2014/main" id="{E22281ED-6E2C-E14A-8AC4-9866DA42B6C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4464" y="724995"/>
            <a:ext cx="7483412" cy="473402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699" b="0" i="0" u="sng">
                <a:latin typeface="Roboto Medium" panose="02000000000000000000" pitchFamily="2" charset="0"/>
                <a:ea typeface="Roboto Medium" panose="02000000000000000000" pitchFamily="2" charset="0"/>
              </a:defRPr>
            </a:lvl1pPr>
          </a:lstStyle>
          <a:p>
            <a:pPr lvl="0"/>
            <a:r>
              <a:rPr lang="nl-NL" err="1"/>
              <a:t>Placeholder</a:t>
            </a:r>
            <a:r>
              <a:rPr lang="nl-NL"/>
              <a:t> bovenkop</a:t>
            </a:r>
          </a:p>
        </p:txBody>
      </p:sp>
    </p:spTree>
    <p:extLst>
      <p:ext uri="{BB962C8B-B14F-4D97-AF65-F5344CB8AC3E}">
        <p14:creationId xmlns:p14="http://schemas.microsoft.com/office/powerpoint/2010/main" val="424174323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CIAL-Tekstdia-2koloms-GE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Vlak achtergrond licht">
            <a:extLst>
              <a:ext uri="{FF2B5EF4-FFF2-40B4-BE49-F238E27FC236}">
                <a16:creationId xmlns:a16="http://schemas.microsoft.com/office/drawing/2014/main" id="{640CCD6C-B5FD-634F-B36D-6A9C3BFDEF6E}"/>
              </a:ext>
            </a:extLst>
          </p:cNvPr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450"/>
          </a:p>
        </p:txBody>
      </p:sp>
      <p:sp>
        <p:nvSpPr>
          <p:cNvPr id="11" name="Vlak schuine baan midden tint">
            <a:extLst>
              <a:ext uri="{FF2B5EF4-FFF2-40B4-BE49-F238E27FC236}">
                <a16:creationId xmlns:a16="http://schemas.microsoft.com/office/drawing/2014/main" id="{AA8F02EA-F693-CB4F-926D-07DEF0F44E33}"/>
              </a:ext>
            </a:extLst>
          </p:cNvPr>
          <p:cNvSpPr>
            <a:spLocks noChangeAspect="1"/>
          </p:cNvSpPr>
          <p:nvPr userDrawn="1"/>
        </p:nvSpPr>
        <p:spPr>
          <a:xfrm flipH="1">
            <a:off x="11547443" y="4595247"/>
            <a:ext cx="648158" cy="2262753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450"/>
          </a:p>
        </p:txBody>
      </p:sp>
      <p:pic>
        <p:nvPicPr>
          <p:cNvPr id="18" name="Logo-W-rond-geelwit">
            <a:extLst>
              <a:ext uri="{FF2B5EF4-FFF2-40B4-BE49-F238E27FC236}">
                <a16:creationId xmlns:a16="http://schemas.microsoft.com/office/drawing/2014/main" id="{3914B618-E6BD-F149-8FD0-570EE1C7989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8251" y="6316617"/>
            <a:ext cx="444535" cy="444593"/>
          </a:xfrm>
          <a:prstGeom prst="rect">
            <a:avLst/>
          </a:prstGeom>
        </p:spPr>
      </p:pic>
      <p:sp>
        <p:nvSpPr>
          <p:cNvPr id="5" name="Voettekst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numm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61A81-E545-3C41-97A5-08DA8ED0F4C4}" type="slidenum">
              <a:rPr lang="nl-NL" smtClean="0"/>
              <a:t>‹#›</a:t>
            </a:fld>
            <a:endParaRPr lang="nl-NL"/>
          </a:p>
        </p:txBody>
      </p:sp>
      <p:sp>
        <p:nvSpPr>
          <p:cNvPr id="10" name="Inhoud 2">
            <a:extLst>
              <a:ext uri="{FF2B5EF4-FFF2-40B4-BE49-F238E27FC236}">
                <a16:creationId xmlns:a16="http://schemas.microsoft.com/office/drawing/2014/main" id="{DCF58E73-AC61-3948-8593-897AA801EB7E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095999" y="1972897"/>
            <a:ext cx="5021657" cy="416010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3" name="Inhoud 1"/>
          <p:cNvSpPr>
            <a:spLocks noGrp="1"/>
          </p:cNvSpPr>
          <p:nvPr>
            <p:ph idx="1"/>
          </p:nvPr>
        </p:nvSpPr>
        <p:spPr>
          <a:xfrm>
            <a:off x="614946" y="1972897"/>
            <a:ext cx="5021656" cy="416010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16" name="Titel">
            <a:extLst>
              <a:ext uri="{FF2B5EF4-FFF2-40B4-BE49-F238E27FC236}">
                <a16:creationId xmlns:a16="http://schemas.microsoft.com/office/drawing/2014/main" id="{A6E3C1C0-BE16-A041-BFF1-581A9C25E1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3684" y="1247903"/>
            <a:ext cx="10523973" cy="67548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nl-NL"/>
              <a:t>Klik om stijl van de titel te bewerken</a:t>
            </a:r>
            <a:endParaRPr lang="en-US"/>
          </a:p>
        </p:txBody>
      </p:sp>
      <p:sp>
        <p:nvSpPr>
          <p:cNvPr id="15" name="Bovenkop">
            <a:extLst>
              <a:ext uri="{FF2B5EF4-FFF2-40B4-BE49-F238E27FC236}">
                <a16:creationId xmlns:a16="http://schemas.microsoft.com/office/drawing/2014/main" id="{E22281ED-6E2C-E14A-8AC4-9866DA42B6C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4464" y="724995"/>
            <a:ext cx="10513193" cy="473402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699" b="0" i="0" u="sng">
                <a:latin typeface="Roboto Medium" panose="02000000000000000000" pitchFamily="2" charset="0"/>
                <a:ea typeface="Roboto Medium" panose="02000000000000000000" pitchFamily="2" charset="0"/>
              </a:defRPr>
            </a:lvl1pPr>
          </a:lstStyle>
          <a:p>
            <a:pPr lvl="0"/>
            <a:r>
              <a:rPr lang="nl-NL" err="1"/>
              <a:t>Placeholder</a:t>
            </a:r>
            <a:r>
              <a:rPr lang="nl-NL"/>
              <a:t> bovenkop</a:t>
            </a:r>
          </a:p>
        </p:txBody>
      </p:sp>
    </p:spTree>
    <p:extLst>
      <p:ext uri="{BB962C8B-B14F-4D97-AF65-F5344CB8AC3E}">
        <p14:creationId xmlns:p14="http://schemas.microsoft.com/office/powerpoint/2010/main" val="26263532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CIAL-Tekstdia-2koloms-BLAU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Vlak achtergrond licht">
            <a:extLst>
              <a:ext uri="{FF2B5EF4-FFF2-40B4-BE49-F238E27FC236}">
                <a16:creationId xmlns:a16="http://schemas.microsoft.com/office/drawing/2014/main" id="{640CCD6C-B5FD-634F-B36D-6A9C3BFDEF6E}"/>
              </a:ext>
            </a:extLst>
          </p:cNvPr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rgbClr val="84D0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450"/>
          </a:p>
        </p:txBody>
      </p:sp>
      <p:sp>
        <p:nvSpPr>
          <p:cNvPr id="11" name="Vlak schuine baan midden tint">
            <a:extLst>
              <a:ext uri="{FF2B5EF4-FFF2-40B4-BE49-F238E27FC236}">
                <a16:creationId xmlns:a16="http://schemas.microsoft.com/office/drawing/2014/main" id="{79A870DF-E39D-F64D-8A9C-3F6576C5D052}"/>
              </a:ext>
            </a:extLst>
          </p:cNvPr>
          <p:cNvSpPr>
            <a:spLocks noChangeAspect="1"/>
          </p:cNvSpPr>
          <p:nvPr userDrawn="1"/>
        </p:nvSpPr>
        <p:spPr>
          <a:xfrm flipH="1">
            <a:off x="11547443" y="4595247"/>
            <a:ext cx="648158" cy="2262753"/>
          </a:xfrm>
          <a:prstGeom prst="rtTriangle">
            <a:avLst/>
          </a:prstGeom>
          <a:solidFill>
            <a:srgbClr val="1EBC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450"/>
          </a:p>
        </p:txBody>
      </p:sp>
      <p:pic>
        <p:nvPicPr>
          <p:cNvPr id="18" name="Logo-W-rond-geelwit">
            <a:extLst>
              <a:ext uri="{FF2B5EF4-FFF2-40B4-BE49-F238E27FC236}">
                <a16:creationId xmlns:a16="http://schemas.microsoft.com/office/drawing/2014/main" id="{3914B618-E6BD-F149-8FD0-570EE1C7989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8251" y="6316617"/>
            <a:ext cx="444535" cy="444593"/>
          </a:xfrm>
          <a:prstGeom prst="rect">
            <a:avLst/>
          </a:prstGeom>
        </p:spPr>
      </p:pic>
      <p:sp>
        <p:nvSpPr>
          <p:cNvPr id="5" name="Voettekst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numm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61A81-E545-3C41-97A5-08DA8ED0F4C4}" type="slidenum">
              <a:rPr lang="nl-NL" smtClean="0"/>
              <a:t>‹#›</a:t>
            </a:fld>
            <a:endParaRPr lang="nl-NL"/>
          </a:p>
        </p:txBody>
      </p:sp>
      <p:sp>
        <p:nvSpPr>
          <p:cNvPr id="10" name="Inhoud 2">
            <a:extLst>
              <a:ext uri="{FF2B5EF4-FFF2-40B4-BE49-F238E27FC236}">
                <a16:creationId xmlns:a16="http://schemas.microsoft.com/office/drawing/2014/main" id="{DCF58E73-AC61-3948-8593-897AA801EB7E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095999" y="1972897"/>
            <a:ext cx="5021657" cy="416010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3" name="Inhoud 1"/>
          <p:cNvSpPr>
            <a:spLocks noGrp="1"/>
          </p:cNvSpPr>
          <p:nvPr>
            <p:ph idx="1"/>
          </p:nvPr>
        </p:nvSpPr>
        <p:spPr>
          <a:xfrm>
            <a:off x="614946" y="1972897"/>
            <a:ext cx="5021656" cy="416010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16" name="Titel">
            <a:extLst>
              <a:ext uri="{FF2B5EF4-FFF2-40B4-BE49-F238E27FC236}">
                <a16:creationId xmlns:a16="http://schemas.microsoft.com/office/drawing/2014/main" id="{A6E3C1C0-BE16-A041-BFF1-581A9C25E1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3684" y="1247903"/>
            <a:ext cx="10523973" cy="67548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nl-NL"/>
              <a:t>Klik om stijl van de titel te bewerken</a:t>
            </a:r>
            <a:endParaRPr lang="en-US"/>
          </a:p>
        </p:txBody>
      </p:sp>
      <p:sp>
        <p:nvSpPr>
          <p:cNvPr id="15" name="Bovenkop">
            <a:extLst>
              <a:ext uri="{FF2B5EF4-FFF2-40B4-BE49-F238E27FC236}">
                <a16:creationId xmlns:a16="http://schemas.microsoft.com/office/drawing/2014/main" id="{E22281ED-6E2C-E14A-8AC4-9866DA42B6C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4464" y="724995"/>
            <a:ext cx="10513193" cy="473402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699" b="0" i="0" u="sng">
                <a:latin typeface="Roboto Medium" panose="02000000000000000000" pitchFamily="2" charset="0"/>
                <a:ea typeface="Roboto Medium" panose="02000000000000000000" pitchFamily="2" charset="0"/>
              </a:defRPr>
            </a:lvl1pPr>
          </a:lstStyle>
          <a:p>
            <a:pPr lvl="0"/>
            <a:r>
              <a:rPr lang="nl-NL" err="1"/>
              <a:t>Placeholder</a:t>
            </a:r>
            <a:r>
              <a:rPr lang="nl-NL"/>
              <a:t> bovenkop</a:t>
            </a:r>
          </a:p>
        </p:txBody>
      </p:sp>
    </p:spTree>
    <p:extLst>
      <p:ext uri="{BB962C8B-B14F-4D97-AF65-F5344CB8AC3E}">
        <p14:creationId xmlns:p14="http://schemas.microsoft.com/office/powerpoint/2010/main" val="40878726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CIAL-Tekstdia-2koloms-GRO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Vlak achtergrond licht">
            <a:extLst>
              <a:ext uri="{FF2B5EF4-FFF2-40B4-BE49-F238E27FC236}">
                <a16:creationId xmlns:a16="http://schemas.microsoft.com/office/drawing/2014/main" id="{640CCD6C-B5FD-634F-B36D-6A9C3BFDEF6E}"/>
              </a:ext>
            </a:extLst>
          </p:cNvPr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rgbClr val="D5E0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450"/>
          </a:p>
        </p:txBody>
      </p:sp>
      <p:sp>
        <p:nvSpPr>
          <p:cNvPr id="11" name="Vlak schuine baan midden tint">
            <a:extLst>
              <a:ext uri="{FF2B5EF4-FFF2-40B4-BE49-F238E27FC236}">
                <a16:creationId xmlns:a16="http://schemas.microsoft.com/office/drawing/2014/main" id="{DC702DDE-0A02-714A-9AA5-AD7D8BB16E65}"/>
              </a:ext>
            </a:extLst>
          </p:cNvPr>
          <p:cNvSpPr>
            <a:spLocks noChangeAspect="1"/>
          </p:cNvSpPr>
          <p:nvPr userDrawn="1"/>
        </p:nvSpPr>
        <p:spPr>
          <a:xfrm flipH="1">
            <a:off x="11547443" y="4595247"/>
            <a:ext cx="648158" cy="2262753"/>
          </a:xfrm>
          <a:prstGeom prst="rtTriangle">
            <a:avLst/>
          </a:prstGeom>
          <a:solidFill>
            <a:srgbClr val="B1D2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450"/>
          </a:p>
        </p:txBody>
      </p:sp>
      <p:pic>
        <p:nvPicPr>
          <p:cNvPr id="18" name="Logo-W-rond-geelwit">
            <a:extLst>
              <a:ext uri="{FF2B5EF4-FFF2-40B4-BE49-F238E27FC236}">
                <a16:creationId xmlns:a16="http://schemas.microsoft.com/office/drawing/2014/main" id="{3914B618-E6BD-F149-8FD0-570EE1C7989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8251" y="6316617"/>
            <a:ext cx="444535" cy="444593"/>
          </a:xfrm>
          <a:prstGeom prst="rect">
            <a:avLst/>
          </a:prstGeom>
        </p:spPr>
      </p:pic>
      <p:sp>
        <p:nvSpPr>
          <p:cNvPr id="5" name="Voettekst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numm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61A81-E545-3C41-97A5-08DA8ED0F4C4}" type="slidenum">
              <a:rPr lang="nl-NL" smtClean="0"/>
              <a:t>‹#›</a:t>
            </a:fld>
            <a:endParaRPr lang="nl-NL"/>
          </a:p>
        </p:txBody>
      </p:sp>
      <p:sp>
        <p:nvSpPr>
          <p:cNvPr id="10" name="Inhoud 2">
            <a:extLst>
              <a:ext uri="{FF2B5EF4-FFF2-40B4-BE49-F238E27FC236}">
                <a16:creationId xmlns:a16="http://schemas.microsoft.com/office/drawing/2014/main" id="{DCF58E73-AC61-3948-8593-897AA801EB7E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095999" y="1972897"/>
            <a:ext cx="5021657" cy="416010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3" name="Inhoud 1"/>
          <p:cNvSpPr>
            <a:spLocks noGrp="1"/>
          </p:cNvSpPr>
          <p:nvPr>
            <p:ph idx="1"/>
          </p:nvPr>
        </p:nvSpPr>
        <p:spPr>
          <a:xfrm>
            <a:off x="614946" y="1972897"/>
            <a:ext cx="5021656" cy="416010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16" name="Titel">
            <a:extLst>
              <a:ext uri="{FF2B5EF4-FFF2-40B4-BE49-F238E27FC236}">
                <a16:creationId xmlns:a16="http://schemas.microsoft.com/office/drawing/2014/main" id="{A6E3C1C0-BE16-A041-BFF1-581A9C25E1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3684" y="1247903"/>
            <a:ext cx="10523973" cy="67548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nl-NL"/>
              <a:t>Klik om stijl van de titel te bewerken</a:t>
            </a:r>
            <a:endParaRPr lang="en-US"/>
          </a:p>
        </p:txBody>
      </p:sp>
      <p:sp>
        <p:nvSpPr>
          <p:cNvPr id="15" name="Bovenkop">
            <a:extLst>
              <a:ext uri="{FF2B5EF4-FFF2-40B4-BE49-F238E27FC236}">
                <a16:creationId xmlns:a16="http://schemas.microsoft.com/office/drawing/2014/main" id="{E22281ED-6E2C-E14A-8AC4-9866DA42B6C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4464" y="724995"/>
            <a:ext cx="10513193" cy="473402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699" b="0" i="0" u="sng">
                <a:latin typeface="Roboto Medium" panose="02000000000000000000" pitchFamily="2" charset="0"/>
                <a:ea typeface="Roboto Medium" panose="02000000000000000000" pitchFamily="2" charset="0"/>
              </a:defRPr>
            </a:lvl1pPr>
          </a:lstStyle>
          <a:p>
            <a:pPr lvl="0"/>
            <a:r>
              <a:rPr lang="nl-NL" err="1"/>
              <a:t>Placeholder</a:t>
            </a:r>
            <a:r>
              <a:rPr lang="nl-NL"/>
              <a:t> bovenkop</a:t>
            </a:r>
          </a:p>
        </p:txBody>
      </p:sp>
    </p:spTree>
    <p:extLst>
      <p:ext uri="{BB962C8B-B14F-4D97-AF65-F5344CB8AC3E}">
        <p14:creationId xmlns:p14="http://schemas.microsoft.com/office/powerpoint/2010/main" val="1092010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-Beeld-ROZ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Vlak links">
            <a:extLst>
              <a:ext uri="{FF2B5EF4-FFF2-40B4-BE49-F238E27FC236}">
                <a16:creationId xmlns:a16="http://schemas.microsoft.com/office/drawing/2014/main" id="{161B2B1C-EDC4-1241-B6C4-57348FCB2B18}"/>
              </a:ext>
            </a:extLst>
          </p:cNvPr>
          <p:cNvSpPr/>
          <p:nvPr userDrawn="1"/>
        </p:nvSpPr>
        <p:spPr>
          <a:xfrm>
            <a:off x="-6926" y="-6928"/>
            <a:ext cx="6448451" cy="6864928"/>
          </a:xfrm>
          <a:custGeom>
            <a:avLst/>
            <a:gdLst>
              <a:gd name="connsiteX0" fmla="*/ 0 w 8963891"/>
              <a:gd name="connsiteY0" fmla="*/ 0 h 13716000"/>
              <a:gd name="connsiteX1" fmla="*/ 8963891 w 8963891"/>
              <a:gd name="connsiteY1" fmla="*/ 0 h 13716000"/>
              <a:gd name="connsiteX2" fmla="*/ 8963891 w 8963891"/>
              <a:gd name="connsiteY2" fmla="*/ 13716000 h 13716000"/>
              <a:gd name="connsiteX3" fmla="*/ 0 w 8963891"/>
              <a:gd name="connsiteY3" fmla="*/ 13716000 h 13716000"/>
              <a:gd name="connsiteX4" fmla="*/ 0 w 8963891"/>
              <a:gd name="connsiteY4" fmla="*/ 0 h 13716000"/>
              <a:gd name="connsiteX0" fmla="*/ 0 w 13009418"/>
              <a:gd name="connsiteY0" fmla="*/ 13854 h 13729854"/>
              <a:gd name="connsiteX1" fmla="*/ 13009418 w 13009418"/>
              <a:gd name="connsiteY1" fmla="*/ 0 h 13729854"/>
              <a:gd name="connsiteX2" fmla="*/ 8963891 w 13009418"/>
              <a:gd name="connsiteY2" fmla="*/ 13729854 h 13729854"/>
              <a:gd name="connsiteX3" fmla="*/ 0 w 13009418"/>
              <a:gd name="connsiteY3" fmla="*/ 13729854 h 13729854"/>
              <a:gd name="connsiteX4" fmla="*/ 0 w 13009418"/>
              <a:gd name="connsiteY4" fmla="*/ 13854 h 13729854"/>
              <a:gd name="connsiteX0" fmla="*/ 0 w 13050981"/>
              <a:gd name="connsiteY0" fmla="*/ 83127 h 13799127"/>
              <a:gd name="connsiteX1" fmla="*/ 13050981 w 13050981"/>
              <a:gd name="connsiteY1" fmla="*/ 0 h 13799127"/>
              <a:gd name="connsiteX2" fmla="*/ 8963891 w 13050981"/>
              <a:gd name="connsiteY2" fmla="*/ 13799127 h 13799127"/>
              <a:gd name="connsiteX3" fmla="*/ 0 w 13050981"/>
              <a:gd name="connsiteY3" fmla="*/ 13799127 h 13799127"/>
              <a:gd name="connsiteX4" fmla="*/ 0 w 13050981"/>
              <a:gd name="connsiteY4" fmla="*/ 83127 h 13799127"/>
              <a:gd name="connsiteX0" fmla="*/ 0 w 13175672"/>
              <a:gd name="connsiteY0" fmla="*/ 0 h 13812982"/>
              <a:gd name="connsiteX1" fmla="*/ 13175672 w 13175672"/>
              <a:gd name="connsiteY1" fmla="*/ 13855 h 13812982"/>
              <a:gd name="connsiteX2" fmla="*/ 9088582 w 13175672"/>
              <a:gd name="connsiteY2" fmla="*/ 13812982 h 13812982"/>
              <a:gd name="connsiteX3" fmla="*/ 124691 w 13175672"/>
              <a:gd name="connsiteY3" fmla="*/ 13812982 h 13812982"/>
              <a:gd name="connsiteX4" fmla="*/ 0 w 13175672"/>
              <a:gd name="connsiteY4" fmla="*/ 0 h 13812982"/>
              <a:gd name="connsiteX0" fmla="*/ 166254 w 13050981"/>
              <a:gd name="connsiteY0" fmla="*/ 304800 h 13799127"/>
              <a:gd name="connsiteX1" fmla="*/ 13050981 w 13050981"/>
              <a:gd name="connsiteY1" fmla="*/ 0 h 13799127"/>
              <a:gd name="connsiteX2" fmla="*/ 8963891 w 13050981"/>
              <a:gd name="connsiteY2" fmla="*/ 13799127 h 13799127"/>
              <a:gd name="connsiteX3" fmla="*/ 0 w 13050981"/>
              <a:gd name="connsiteY3" fmla="*/ 13799127 h 13799127"/>
              <a:gd name="connsiteX4" fmla="*/ 166254 w 13050981"/>
              <a:gd name="connsiteY4" fmla="*/ 304800 h 13799127"/>
              <a:gd name="connsiteX0" fmla="*/ 0 w 13064836"/>
              <a:gd name="connsiteY0" fmla="*/ 83127 h 13799127"/>
              <a:gd name="connsiteX1" fmla="*/ 13064836 w 13064836"/>
              <a:gd name="connsiteY1" fmla="*/ 0 h 13799127"/>
              <a:gd name="connsiteX2" fmla="*/ 8977746 w 13064836"/>
              <a:gd name="connsiteY2" fmla="*/ 13799127 h 13799127"/>
              <a:gd name="connsiteX3" fmla="*/ 13855 w 13064836"/>
              <a:gd name="connsiteY3" fmla="*/ 13799127 h 13799127"/>
              <a:gd name="connsiteX4" fmla="*/ 0 w 13064836"/>
              <a:gd name="connsiteY4" fmla="*/ 83127 h 13799127"/>
              <a:gd name="connsiteX0" fmla="*/ 0 w 10030691"/>
              <a:gd name="connsiteY0" fmla="*/ 0 h 13716000"/>
              <a:gd name="connsiteX1" fmla="*/ 10030691 w 10030691"/>
              <a:gd name="connsiteY1" fmla="*/ 290945 h 13716000"/>
              <a:gd name="connsiteX2" fmla="*/ 8977746 w 10030691"/>
              <a:gd name="connsiteY2" fmla="*/ 13716000 h 13716000"/>
              <a:gd name="connsiteX3" fmla="*/ 13855 w 10030691"/>
              <a:gd name="connsiteY3" fmla="*/ 13716000 h 13716000"/>
              <a:gd name="connsiteX4" fmla="*/ 0 w 10030691"/>
              <a:gd name="connsiteY4" fmla="*/ 0 h 13716000"/>
              <a:gd name="connsiteX0" fmla="*/ 0 w 10432473"/>
              <a:gd name="connsiteY0" fmla="*/ 13855 h 13729855"/>
              <a:gd name="connsiteX1" fmla="*/ 10432473 w 10432473"/>
              <a:gd name="connsiteY1" fmla="*/ 0 h 13729855"/>
              <a:gd name="connsiteX2" fmla="*/ 8977746 w 10432473"/>
              <a:gd name="connsiteY2" fmla="*/ 13729855 h 13729855"/>
              <a:gd name="connsiteX3" fmla="*/ 13855 w 10432473"/>
              <a:gd name="connsiteY3" fmla="*/ 13729855 h 13729855"/>
              <a:gd name="connsiteX4" fmla="*/ 0 w 10432473"/>
              <a:gd name="connsiteY4" fmla="*/ 13855 h 13729855"/>
              <a:gd name="connsiteX0" fmla="*/ 0 w 12898582"/>
              <a:gd name="connsiteY0" fmla="*/ 13855 h 13729855"/>
              <a:gd name="connsiteX1" fmla="*/ 12898582 w 12898582"/>
              <a:gd name="connsiteY1" fmla="*/ 0 h 13729855"/>
              <a:gd name="connsiteX2" fmla="*/ 8977746 w 12898582"/>
              <a:gd name="connsiteY2" fmla="*/ 13729855 h 13729855"/>
              <a:gd name="connsiteX3" fmla="*/ 13855 w 12898582"/>
              <a:gd name="connsiteY3" fmla="*/ 13729855 h 13729855"/>
              <a:gd name="connsiteX4" fmla="*/ 0 w 12898582"/>
              <a:gd name="connsiteY4" fmla="*/ 13855 h 13729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898582" h="13729855">
                <a:moveTo>
                  <a:pt x="0" y="13855"/>
                </a:moveTo>
                <a:lnTo>
                  <a:pt x="12898582" y="0"/>
                </a:lnTo>
                <a:lnTo>
                  <a:pt x="8977746" y="13729855"/>
                </a:lnTo>
                <a:lnTo>
                  <a:pt x="13855" y="13729855"/>
                </a:lnTo>
                <a:cubicBezTo>
                  <a:pt x="9237" y="9157855"/>
                  <a:pt x="4618" y="4585855"/>
                  <a:pt x="0" y="13855"/>
                </a:cubicBezTo>
                <a:close/>
              </a:path>
            </a:pathLst>
          </a:custGeom>
          <a:solidFill>
            <a:srgbClr val="F166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450"/>
          </a:p>
        </p:txBody>
      </p:sp>
      <p:sp>
        <p:nvSpPr>
          <p:cNvPr id="11" name="Vlak midden">
            <a:extLst>
              <a:ext uri="{FF2B5EF4-FFF2-40B4-BE49-F238E27FC236}">
                <a16:creationId xmlns:a16="http://schemas.microsoft.com/office/drawing/2014/main" id="{3315BA8D-9B15-4241-9E55-E0BB08556798}"/>
              </a:ext>
            </a:extLst>
          </p:cNvPr>
          <p:cNvSpPr>
            <a:spLocks noChangeAspect="1"/>
          </p:cNvSpPr>
          <p:nvPr userDrawn="1"/>
        </p:nvSpPr>
        <p:spPr>
          <a:xfrm>
            <a:off x="3585602" y="0"/>
            <a:ext cx="3817948" cy="6858000"/>
          </a:xfrm>
          <a:prstGeom prst="parallelogram">
            <a:avLst>
              <a:gd name="adj" fmla="val 51632"/>
            </a:avLst>
          </a:prstGeom>
          <a:solidFill>
            <a:srgbClr val="F28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450"/>
          </a:p>
        </p:txBody>
      </p:sp>
      <p:sp>
        <p:nvSpPr>
          <p:cNvPr id="14" name="Tijdelijke aanduiding afbeelding">
            <a:extLst>
              <a:ext uri="{FF2B5EF4-FFF2-40B4-BE49-F238E27FC236}">
                <a16:creationId xmlns:a16="http://schemas.microsoft.com/office/drawing/2014/main" id="{FFA1E4C9-403A-1448-8CE6-A84449037562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5418065" y="-12764"/>
            <a:ext cx="6786995" cy="6880191"/>
          </a:xfrm>
          <a:custGeom>
            <a:avLst/>
            <a:gdLst>
              <a:gd name="connsiteX0" fmla="*/ 0 w 12650788"/>
              <a:gd name="connsiteY0" fmla="*/ 0 h 13730288"/>
              <a:gd name="connsiteX1" fmla="*/ 10542281 w 12650788"/>
              <a:gd name="connsiteY1" fmla="*/ 0 h 13730288"/>
              <a:gd name="connsiteX2" fmla="*/ 12650788 w 12650788"/>
              <a:gd name="connsiteY2" fmla="*/ 2108507 h 13730288"/>
              <a:gd name="connsiteX3" fmla="*/ 12650788 w 12650788"/>
              <a:gd name="connsiteY3" fmla="*/ 13730288 h 13730288"/>
              <a:gd name="connsiteX4" fmla="*/ 0 w 12650788"/>
              <a:gd name="connsiteY4" fmla="*/ 13730288 h 13730288"/>
              <a:gd name="connsiteX5" fmla="*/ 0 w 12650788"/>
              <a:gd name="connsiteY5" fmla="*/ 0 h 13730288"/>
              <a:gd name="connsiteX0" fmla="*/ 3048000 w 12650788"/>
              <a:gd name="connsiteY0" fmla="*/ 0 h 13730288"/>
              <a:gd name="connsiteX1" fmla="*/ 10542281 w 12650788"/>
              <a:gd name="connsiteY1" fmla="*/ 0 h 13730288"/>
              <a:gd name="connsiteX2" fmla="*/ 12650788 w 12650788"/>
              <a:gd name="connsiteY2" fmla="*/ 2108507 h 13730288"/>
              <a:gd name="connsiteX3" fmla="*/ 12650788 w 12650788"/>
              <a:gd name="connsiteY3" fmla="*/ 13730288 h 13730288"/>
              <a:gd name="connsiteX4" fmla="*/ 0 w 12650788"/>
              <a:gd name="connsiteY4" fmla="*/ 13730288 h 13730288"/>
              <a:gd name="connsiteX5" fmla="*/ 3048000 w 12650788"/>
              <a:gd name="connsiteY5" fmla="*/ 0 h 13730288"/>
              <a:gd name="connsiteX0" fmla="*/ 3906982 w 13509770"/>
              <a:gd name="connsiteY0" fmla="*/ 0 h 13730288"/>
              <a:gd name="connsiteX1" fmla="*/ 11401263 w 13509770"/>
              <a:gd name="connsiteY1" fmla="*/ 0 h 13730288"/>
              <a:gd name="connsiteX2" fmla="*/ 13509770 w 13509770"/>
              <a:gd name="connsiteY2" fmla="*/ 2108507 h 13730288"/>
              <a:gd name="connsiteX3" fmla="*/ 13509770 w 13509770"/>
              <a:gd name="connsiteY3" fmla="*/ 13730288 h 13730288"/>
              <a:gd name="connsiteX4" fmla="*/ 0 w 13509770"/>
              <a:gd name="connsiteY4" fmla="*/ 13702579 h 13730288"/>
              <a:gd name="connsiteX5" fmla="*/ 3906982 w 13509770"/>
              <a:gd name="connsiteY5" fmla="*/ 0 h 13730288"/>
              <a:gd name="connsiteX0" fmla="*/ 3893128 w 13495916"/>
              <a:gd name="connsiteY0" fmla="*/ 0 h 13730288"/>
              <a:gd name="connsiteX1" fmla="*/ 11387409 w 13495916"/>
              <a:gd name="connsiteY1" fmla="*/ 0 h 13730288"/>
              <a:gd name="connsiteX2" fmla="*/ 13495916 w 13495916"/>
              <a:gd name="connsiteY2" fmla="*/ 2108507 h 13730288"/>
              <a:gd name="connsiteX3" fmla="*/ 13495916 w 13495916"/>
              <a:gd name="connsiteY3" fmla="*/ 13730288 h 13730288"/>
              <a:gd name="connsiteX4" fmla="*/ 0 w 13495916"/>
              <a:gd name="connsiteY4" fmla="*/ 13730288 h 13730288"/>
              <a:gd name="connsiteX5" fmla="*/ 3893128 w 13495916"/>
              <a:gd name="connsiteY5" fmla="*/ 0 h 13730288"/>
              <a:gd name="connsiteX0" fmla="*/ 3893128 w 13509771"/>
              <a:gd name="connsiteY0" fmla="*/ 11239 h 13741527"/>
              <a:gd name="connsiteX1" fmla="*/ 11387409 w 13509771"/>
              <a:gd name="connsiteY1" fmla="*/ 11239 h 13741527"/>
              <a:gd name="connsiteX2" fmla="*/ 13509771 w 13509771"/>
              <a:gd name="connsiteY2" fmla="*/ 0 h 13741527"/>
              <a:gd name="connsiteX3" fmla="*/ 13495916 w 13509771"/>
              <a:gd name="connsiteY3" fmla="*/ 13741527 h 13741527"/>
              <a:gd name="connsiteX4" fmla="*/ 0 w 13509771"/>
              <a:gd name="connsiteY4" fmla="*/ 13741527 h 13741527"/>
              <a:gd name="connsiteX5" fmla="*/ 3893128 w 13509771"/>
              <a:gd name="connsiteY5" fmla="*/ 11239 h 13741527"/>
              <a:gd name="connsiteX0" fmla="*/ 3893128 w 13509771"/>
              <a:gd name="connsiteY0" fmla="*/ 11239 h 13741527"/>
              <a:gd name="connsiteX1" fmla="*/ 13509771 w 13509771"/>
              <a:gd name="connsiteY1" fmla="*/ 0 h 13741527"/>
              <a:gd name="connsiteX2" fmla="*/ 13495916 w 13509771"/>
              <a:gd name="connsiteY2" fmla="*/ 13741527 h 13741527"/>
              <a:gd name="connsiteX3" fmla="*/ 0 w 13509771"/>
              <a:gd name="connsiteY3" fmla="*/ 13741527 h 13741527"/>
              <a:gd name="connsiteX4" fmla="*/ 3893128 w 13509771"/>
              <a:gd name="connsiteY4" fmla="*/ 11239 h 13741527"/>
              <a:gd name="connsiteX0" fmla="*/ 3921408 w 13538051"/>
              <a:gd name="connsiteY0" fmla="*/ 11239 h 13750954"/>
              <a:gd name="connsiteX1" fmla="*/ 13538051 w 13538051"/>
              <a:gd name="connsiteY1" fmla="*/ 0 h 13750954"/>
              <a:gd name="connsiteX2" fmla="*/ 13524196 w 13538051"/>
              <a:gd name="connsiteY2" fmla="*/ 13741527 h 13750954"/>
              <a:gd name="connsiteX3" fmla="*/ 0 w 13538051"/>
              <a:gd name="connsiteY3" fmla="*/ 13750954 h 13750954"/>
              <a:gd name="connsiteX4" fmla="*/ 3921408 w 13538051"/>
              <a:gd name="connsiteY4" fmla="*/ 11239 h 13750954"/>
              <a:gd name="connsiteX0" fmla="*/ 3959115 w 13575758"/>
              <a:gd name="connsiteY0" fmla="*/ 11239 h 13760381"/>
              <a:gd name="connsiteX1" fmla="*/ 13575758 w 13575758"/>
              <a:gd name="connsiteY1" fmla="*/ 0 h 13760381"/>
              <a:gd name="connsiteX2" fmla="*/ 13561903 w 13575758"/>
              <a:gd name="connsiteY2" fmla="*/ 13741527 h 13760381"/>
              <a:gd name="connsiteX3" fmla="*/ 0 w 13575758"/>
              <a:gd name="connsiteY3" fmla="*/ 13760381 h 13760381"/>
              <a:gd name="connsiteX4" fmla="*/ 3959115 w 13575758"/>
              <a:gd name="connsiteY4" fmla="*/ 11239 h 13760381"/>
              <a:gd name="connsiteX0" fmla="*/ 3949688 w 13575758"/>
              <a:gd name="connsiteY0" fmla="*/ 1812 h 13760381"/>
              <a:gd name="connsiteX1" fmla="*/ 13575758 w 13575758"/>
              <a:gd name="connsiteY1" fmla="*/ 0 h 13760381"/>
              <a:gd name="connsiteX2" fmla="*/ 13561903 w 13575758"/>
              <a:gd name="connsiteY2" fmla="*/ 13741527 h 13760381"/>
              <a:gd name="connsiteX3" fmla="*/ 0 w 13575758"/>
              <a:gd name="connsiteY3" fmla="*/ 13760381 h 13760381"/>
              <a:gd name="connsiteX4" fmla="*/ 3949688 w 13575758"/>
              <a:gd name="connsiteY4" fmla="*/ 1812 h 13760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575758" h="13760381">
                <a:moveTo>
                  <a:pt x="3949688" y="1812"/>
                </a:moveTo>
                <a:lnTo>
                  <a:pt x="13575758" y="0"/>
                </a:lnTo>
                <a:cubicBezTo>
                  <a:pt x="13571140" y="4580509"/>
                  <a:pt x="13566521" y="9161018"/>
                  <a:pt x="13561903" y="13741527"/>
                </a:cubicBezTo>
                <a:lnTo>
                  <a:pt x="0" y="13760381"/>
                </a:lnTo>
                <a:lnTo>
                  <a:pt x="3949688" y="1812"/>
                </a:lnTo>
                <a:close/>
              </a:path>
            </a:pathLst>
          </a:custGeom>
          <a:noFill/>
        </p:spPr>
        <p:txBody>
          <a:bodyPr anchor="ctr"/>
          <a:lstStyle>
            <a:lvl1pPr algn="ctr">
              <a:defRPr/>
            </a:lvl1pPr>
          </a:lstStyle>
          <a:p>
            <a:r>
              <a:rPr lang="nl-NL"/>
              <a:t>Klik op het pictogram als u een afbeelding wilt toevoegen</a:t>
            </a:r>
          </a:p>
        </p:txBody>
      </p:sp>
      <p:pic>
        <p:nvPicPr>
          <p:cNvPr id="8" name="Logo WH zwart">
            <a:extLst>
              <a:ext uri="{FF2B5EF4-FFF2-40B4-BE49-F238E27FC236}">
                <a16:creationId xmlns:a16="http://schemas.microsoft.com/office/drawing/2014/main" id="{0AAF3FA3-599E-7E42-8C8E-089732579D0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5145" y="381001"/>
            <a:ext cx="1926829" cy="1234965"/>
          </a:xfrm>
          <a:prstGeom prst="rect">
            <a:avLst/>
          </a:prstGeom>
        </p:spPr>
      </p:pic>
      <p:sp>
        <p:nvSpPr>
          <p:cNvPr id="3" name="Subtitel"/>
          <p:cNvSpPr>
            <a:spLocks noGrp="1"/>
          </p:cNvSpPr>
          <p:nvPr>
            <p:ph type="subTitle" idx="1"/>
          </p:nvPr>
        </p:nvSpPr>
        <p:spPr>
          <a:xfrm>
            <a:off x="601499" y="4801164"/>
            <a:ext cx="4270654" cy="777667"/>
          </a:xfrm>
        </p:spPr>
        <p:txBody>
          <a:bodyPr/>
          <a:lstStyle>
            <a:lvl1pPr marL="0" indent="0" algn="l">
              <a:buNone/>
              <a:defRPr sz="2400" b="1" i="0" u="sng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109" indent="0" algn="ctr">
              <a:buNone/>
              <a:defRPr sz="2000"/>
            </a:lvl2pPr>
            <a:lvl3pPr marL="914217" indent="0" algn="ctr">
              <a:buNone/>
              <a:defRPr sz="1800"/>
            </a:lvl3pPr>
            <a:lvl4pPr marL="1371326" indent="0" algn="ctr">
              <a:buNone/>
              <a:defRPr sz="1600"/>
            </a:lvl4pPr>
            <a:lvl5pPr marL="1828434" indent="0" algn="ctr">
              <a:buNone/>
              <a:defRPr sz="1600"/>
            </a:lvl5pPr>
            <a:lvl6pPr marL="2285543" indent="0" algn="ctr">
              <a:buNone/>
              <a:defRPr sz="1600"/>
            </a:lvl6pPr>
            <a:lvl7pPr marL="2742651" indent="0" algn="ctr">
              <a:buNone/>
              <a:defRPr sz="1600"/>
            </a:lvl7pPr>
            <a:lvl8pPr marL="3199760" indent="0" algn="ctr">
              <a:buNone/>
              <a:defRPr sz="1600"/>
            </a:lvl8pPr>
            <a:lvl9pPr marL="3656868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en-US"/>
          </a:p>
        </p:txBody>
      </p:sp>
      <p:sp>
        <p:nvSpPr>
          <p:cNvPr id="2" name="Titel"/>
          <p:cNvSpPr>
            <a:spLocks noGrp="1"/>
          </p:cNvSpPr>
          <p:nvPr>
            <p:ph type="ctrTitle" hasCustomPrompt="1"/>
          </p:nvPr>
        </p:nvSpPr>
        <p:spPr>
          <a:xfrm>
            <a:off x="601499" y="2338324"/>
            <a:ext cx="4667644" cy="2153653"/>
          </a:xfrm>
        </p:spPr>
        <p:txBody>
          <a:bodyPr anchor="t">
            <a:noAutofit/>
          </a:bodyPr>
          <a:lstStyle>
            <a:lvl1pPr algn="l">
              <a:lnSpc>
                <a:spcPts val="5499"/>
              </a:lnSpc>
              <a:defRPr sz="4799" b="1" i="0">
                <a:latin typeface="Roboto Black" panose="02000000000000000000" pitchFamily="2" charset="0"/>
                <a:ea typeface="Roboto Black" panose="02000000000000000000" pitchFamily="2" charset="0"/>
              </a:defRPr>
            </a:lvl1pPr>
          </a:lstStyle>
          <a:p>
            <a:r>
              <a:rPr lang="nl-NL"/>
              <a:t>Klik om stijl van de titel te bewerken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9752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CIAL-Tekstdia-2koloms-ROZ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Vlak achtergrond licht">
            <a:extLst>
              <a:ext uri="{FF2B5EF4-FFF2-40B4-BE49-F238E27FC236}">
                <a16:creationId xmlns:a16="http://schemas.microsoft.com/office/drawing/2014/main" id="{640CCD6C-B5FD-634F-B36D-6A9C3BFDEF6E}"/>
              </a:ext>
            </a:extLst>
          </p:cNvPr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rgbClr val="F28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450"/>
          </a:p>
        </p:txBody>
      </p:sp>
      <p:sp>
        <p:nvSpPr>
          <p:cNvPr id="11" name="Vlak schuine baan midden tint">
            <a:extLst>
              <a:ext uri="{FF2B5EF4-FFF2-40B4-BE49-F238E27FC236}">
                <a16:creationId xmlns:a16="http://schemas.microsoft.com/office/drawing/2014/main" id="{4F0CBA61-F0A8-F24E-B41F-3C0D5284B4D3}"/>
              </a:ext>
            </a:extLst>
          </p:cNvPr>
          <p:cNvSpPr>
            <a:spLocks noChangeAspect="1"/>
          </p:cNvSpPr>
          <p:nvPr userDrawn="1"/>
        </p:nvSpPr>
        <p:spPr>
          <a:xfrm flipH="1">
            <a:off x="11547443" y="4595247"/>
            <a:ext cx="648158" cy="2262753"/>
          </a:xfrm>
          <a:prstGeom prst="rtTriangle">
            <a:avLst/>
          </a:prstGeom>
          <a:solidFill>
            <a:srgbClr val="F166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450"/>
          </a:p>
        </p:txBody>
      </p:sp>
      <p:pic>
        <p:nvPicPr>
          <p:cNvPr id="18" name="Logo-W-rond-geelwit">
            <a:extLst>
              <a:ext uri="{FF2B5EF4-FFF2-40B4-BE49-F238E27FC236}">
                <a16:creationId xmlns:a16="http://schemas.microsoft.com/office/drawing/2014/main" id="{3914B618-E6BD-F149-8FD0-570EE1C7989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8251" y="6316617"/>
            <a:ext cx="444535" cy="444593"/>
          </a:xfrm>
          <a:prstGeom prst="rect">
            <a:avLst/>
          </a:prstGeom>
        </p:spPr>
      </p:pic>
      <p:sp>
        <p:nvSpPr>
          <p:cNvPr id="5" name="Voettekst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numm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61A81-E545-3C41-97A5-08DA8ED0F4C4}" type="slidenum">
              <a:rPr lang="nl-NL" smtClean="0"/>
              <a:t>‹#›</a:t>
            </a:fld>
            <a:endParaRPr lang="nl-NL"/>
          </a:p>
        </p:txBody>
      </p:sp>
      <p:sp>
        <p:nvSpPr>
          <p:cNvPr id="10" name="Inhoud 2">
            <a:extLst>
              <a:ext uri="{FF2B5EF4-FFF2-40B4-BE49-F238E27FC236}">
                <a16:creationId xmlns:a16="http://schemas.microsoft.com/office/drawing/2014/main" id="{DCF58E73-AC61-3948-8593-897AA801EB7E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095999" y="1972897"/>
            <a:ext cx="5021657" cy="416010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3" name="Inhoud 1"/>
          <p:cNvSpPr>
            <a:spLocks noGrp="1"/>
          </p:cNvSpPr>
          <p:nvPr>
            <p:ph idx="1"/>
          </p:nvPr>
        </p:nvSpPr>
        <p:spPr>
          <a:xfrm>
            <a:off x="614946" y="1972897"/>
            <a:ext cx="5021656" cy="416010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16" name="Titel">
            <a:extLst>
              <a:ext uri="{FF2B5EF4-FFF2-40B4-BE49-F238E27FC236}">
                <a16:creationId xmlns:a16="http://schemas.microsoft.com/office/drawing/2014/main" id="{A6E3C1C0-BE16-A041-BFF1-581A9C25E1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3684" y="1247903"/>
            <a:ext cx="10523973" cy="67548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nl-NL"/>
              <a:t>Klik om stijl van de titel te bewerken</a:t>
            </a:r>
            <a:endParaRPr lang="en-US"/>
          </a:p>
        </p:txBody>
      </p:sp>
      <p:sp>
        <p:nvSpPr>
          <p:cNvPr id="15" name="Bovenkop">
            <a:extLst>
              <a:ext uri="{FF2B5EF4-FFF2-40B4-BE49-F238E27FC236}">
                <a16:creationId xmlns:a16="http://schemas.microsoft.com/office/drawing/2014/main" id="{E22281ED-6E2C-E14A-8AC4-9866DA42B6C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4464" y="724995"/>
            <a:ext cx="10513193" cy="473402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699" b="0" i="0" u="sng">
                <a:latin typeface="Roboto Medium" panose="02000000000000000000" pitchFamily="2" charset="0"/>
                <a:ea typeface="Roboto Medium" panose="02000000000000000000" pitchFamily="2" charset="0"/>
              </a:defRPr>
            </a:lvl1pPr>
          </a:lstStyle>
          <a:p>
            <a:pPr lvl="0"/>
            <a:r>
              <a:rPr lang="nl-NL" err="1"/>
              <a:t>Placeholder</a:t>
            </a:r>
            <a:r>
              <a:rPr lang="nl-NL"/>
              <a:t> bovenkop</a:t>
            </a:r>
          </a:p>
        </p:txBody>
      </p:sp>
    </p:spTree>
    <p:extLst>
      <p:ext uri="{BB962C8B-B14F-4D97-AF65-F5344CB8AC3E}">
        <p14:creationId xmlns:p14="http://schemas.microsoft.com/office/powerpoint/2010/main" val="200570503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-Beeld-GEEL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Vlak links">
            <a:extLst>
              <a:ext uri="{FF2B5EF4-FFF2-40B4-BE49-F238E27FC236}">
                <a16:creationId xmlns:a16="http://schemas.microsoft.com/office/drawing/2014/main" id="{161B2B1C-EDC4-1241-B6C4-57348FCB2B18}"/>
              </a:ext>
            </a:extLst>
          </p:cNvPr>
          <p:cNvSpPr/>
          <p:nvPr userDrawn="1"/>
        </p:nvSpPr>
        <p:spPr>
          <a:xfrm>
            <a:off x="-6926" y="-6928"/>
            <a:ext cx="6448451" cy="6864928"/>
          </a:xfrm>
          <a:custGeom>
            <a:avLst/>
            <a:gdLst>
              <a:gd name="connsiteX0" fmla="*/ 0 w 8963891"/>
              <a:gd name="connsiteY0" fmla="*/ 0 h 13716000"/>
              <a:gd name="connsiteX1" fmla="*/ 8963891 w 8963891"/>
              <a:gd name="connsiteY1" fmla="*/ 0 h 13716000"/>
              <a:gd name="connsiteX2" fmla="*/ 8963891 w 8963891"/>
              <a:gd name="connsiteY2" fmla="*/ 13716000 h 13716000"/>
              <a:gd name="connsiteX3" fmla="*/ 0 w 8963891"/>
              <a:gd name="connsiteY3" fmla="*/ 13716000 h 13716000"/>
              <a:gd name="connsiteX4" fmla="*/ 0 w 8963891"/>
              <a:gd name="connsiteY4" fmla="*/ 0 h 13716000"/>
              <a:gd name="connsiteX0" fmla="*/ 0 w 13009418"/>
              <a:gd name="connsiteY0" fmla="*/ 13854 h 13729854"/>
              <a:gd name="connsiteX1" fmla="*/ 13009418 w 13009418"/>
              <a:gd name="connsiteY1" fmla="*/ 0 h 13729854"/>
              <a:gd name="connsiteX2" fmla="*/ 8963891 w 13009418"/>
              <a:gd name="connsiteY2" fmla="*/ 13729854 h 13729854"/>
              <a:gd name="connsiteX3" fmla="*/ 0 w 13009418"/>
              <a:gd name="connsiteY3" fmla="*/ 13729854 h 13729854"/>
              <a:gd name="connsiteX4" fmla="*/ 0 w 13009418"/>
              <a:gd name="connsiteY4" fmla="*/ 13854 h 13729854"/>
              <a:gd name="connsiteX0" fmla="*/ 0 w 13050981"/>
              <a:gd name="connsiteY0" fmla="*/ 83127 h 13799127"/>
              <a:gd name="connsiteX1" fmla="*/ 13050981 w 13050981"/>
              <a:gd name="connsiteY1" fmla="*/ 0 h 13799127"/>
              <a:gd name="connsiteX2" fmla="*/ 8963891 w 13050981"/>
              <a:gd name="connsiteY2" fmla="*/ 13799127 h 13799127"/>
              <a:gd name="connsiteX3" fmla="*/ 0 w 13050981"/>
              <a:gd name="connsiteY3" fmla="*/ 13799127 h 13799127"/>
              <a:gd name="connsiteX4" fmla="*/ 0 w 13050981"/>
              <a:gd name="connsiteY4" fmla="*/ 83127 h 13799127"/>
              <a:gd name="connsiteX0" fmla="*/ 0 w 13175672"/>
              <a:gd name="connsiteY0" fmla="*/ 0 h 13812982"/>
              <a:gd name="connsiteX1" fmla="*/ 13175672 w 13175672"/>
              <a:gd name="connsiteY1" fmla="*/ 13855 h 13812982"/>
              <a:gd name="connsiteX2" fmla="*/ 9088582 w 13175672"/>
              <a:gd name="connsiteY2" fmla="*/ 13812982 h 13812982"/>
              <a:gd name="connsiteX3" fmla="*/ 124691 w 13175672"/>
              <a:gd name="connsiteY3" fmla="*/ 13812982 h 13812982"/>
              <a:gd name="connsiteX4" fmla="*/ 0 w 13175672"/>
              <a:gd name="connsiteY4" fmla="*/ 0 h 13812982"/>
              <a:gd name="connsiteX0" fmla="*/ 166254 w 13050981"/>
              <a:gd name="connsiteY0" fmla="*/ 304800 h 13799127"/>
              <a:gd name="connsiteX1" fmla="*/ 13050981 w 13050981"/>
              <a:gd name="connsiteY1" fmla="*/ 0 h 13799127"/>
              <a:gd name="connsiteX2" fmla="*/ 8963891 w 13050981"/>
              <a:gd name="connsiteY2" fmla="*/ 13799127 h 13799127"/>
              <a:gd name="connsiteX3" fmla="*/ 0 w 13050981"/>
              <a:gd name="connsiteY3" fmla="*/ 13799127 h 13799127"/>
              <a:gd name="connsiteX4" fmla="*/ 166254 w 13050981"/>
              <a:gd name="connsiteY4" fmla="*/ 304800 h 13799127"/>
              <a:gd name="connsiteX0" fmla="*/ 0 w 13064836"/>
              <a:gd name="connsiteY0" fmla="*/ 83127 h 13799127"/>
              <a:gd name="connsiteX1" fmla="*/ 13064836 w 13064836"/>
              <a:gd name="connsiteY1" fmla="*/ 0 h 13799127"/>
              <a:gd name="connsiteX2" fmla="*/ 8977746 w 13064836"/>
              <a:gd name="connsiteY2" fmla="*/ 13799127 h 13799127"/>
              <a:gd name="connsiteX3" fmla="*/ 13855 w 13064836"/>
              <a:gd name="connsiteY3" fmla="*/ 13799127 h 13799127"/>
              <a:gd name="connsiteX4" fmla="*/ 0 w 13064836"/>
              <a:gd name="connsiteY4" fmla="*/ 83127 h 13799127"/>
              <a:gd name="connsiteX0" fmla="*/ 0 w 10030691"/>
              <a:gd name="connsiteY0" fmla="*/ 0 h 13716000"/>
              <a:gd name="connsiteX1" fmla="*/ 10030691 w 10030691"/>
              <a:gd name="connsiteY1" fmla="*/ 290945 h 13716000"/>
              <a:gd name="connsiteX2" fmla="*/ 8977746 w 10030691"/>
              <a:gd name="connsiteY2" fmla="*/ 13716000 h 13716000"/>
              <a:gd name="connsiteX3" fmla="*/ 13855 w 10030691"/>
              <a:gd name="connsiteY3" fmla="*/ 13716000 h 13716000"/>
              <a:gd name="connsiteX4" fmla="*/ 0 w 10030691"/>
              <a:gd name="connsiteY4" fmla="*/ 0 h 13716000"/>
              <a:gd name="connsiteX0" fmla="*/ 0 w 10432473"/>
              <a:gd name="connsiteY0" fmla="*/ 13855 h 13729855"/>
              <a:gd name="connsiteX1" fmla="*/ 10432473 w 10432473"/>
              <a:gd name="connsiteY1" fmla="*/ 0 h 13729855"/>
              <a:gd name="connsiteX2" fmla="*/ 8977746 w 10432473"/>
              <a:gd name="connsiteY2" fmla="*/ 13729855 h 13729855"/>
              <a:gd name="connsiteX3" fmla="*/ 13855 w 10432473"/>
              <a:gd name="connsiteY3" fmla="*/ 13729855 h 13729855"/>
              <a:gd name="connsiteX4" fmla="*/ 0 w 10432473"/>
              <a:gd name="connsiteY4" fmla="*/ 13855 h 13729855"/>
              <a:gd name="connsiteX0" fmla="*/ 0 w 12898582"/>
              <a:gd name="connsiteY0" fmla="*/ 13855 h 13729855"/>
              <a:gd name="connsiteX1" fmla="*/ 12898582 w 12898582"/>
              <a:gd name="connsiteY1" fmla="*/ 0 h 13729855"/>
              <a:gd name="connsiteX2" fmla="*/ 8977746 w 12898582"/>
              <a:gd name="connsiteY2" fmla="*/ 13729855 h 13729855"/>
              <a:gd name="connsiteX3" fmla="*/ 13855 w 12898582"/>
              <a:gd name="connsiteY3" fmla="*/ 13729855 h 13729855"/>
              <a:gd name="connsiteX4" fmla="*/ 0 w 12898582"/>
              <a:gd name="connsiteY4" fmla="*/ 13855 h 13729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898582" h="13729855">
                <a:moveTo>
                  <a:pt x="0" y="13855"/>
                </a:moveTo>
                <a:lnTo>
                  <a:pt x="12898582" y="0"/>
                </a:lnTo>
                <a:lnTo>
                  <a:pt x="8977746" y="13729855"/>
                </a:lnTo>
                <a:lnTo>
                  <a:pt x="13855" y="13729855"/>
                </a:lnTo>
                <a:cubicBezTo>
                  <a:pt x="9237" y="9157855"/>
                  <a:pt x="4618" y="4585855"/>
                  <a:pt x="0" y="13855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450"/>
          </a:p>
        </p:txBody>
      </p:sp>
      <p:sp>
        <p:nvSpPr>
          <p:cNvPr id="9" name="Vlak schuine baan">
            <a:extLst>
              <a:ext uri="{FF2B5EF4-FFF2-40B4-BE49-F238E27FC236}">
                <a16:creationId xmlns:a16="http://schemas.microsoft.com/office/drawing/2014/main" id="{AFA99A25-679D-8A47-9E57-A53D6534C58A}"/>
              </a:ext>
            </a:extLst>
          </p:cNvPr>
          <p:cNvSpPr/>
          <p:nvPr userDrawn="1"/>
        </p:nvSpPr>
        <p:spPr>
          <a:xfrm rot="960000">
            <a:off x="4601504" y="-573123"/>
            <a:ext cx="1770706" cy="80140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450"/>
          </a:p>
        </p:txBody>
      </p:sp>
      <p:sp>
        <p:nvSpPr>
          <p:cNvPr id="14" name="Tijdelijke aanduiding afbeelding">
            <a:extLst>
              <a:ext uri="{FF2B5EF4-FFF2-40B4-BE49-F238E27FC236}">
                <a16:creationId xmlns:a16="http://schemas.microsoft.com/office/drawing/2014/main" id="{FFA1E4C9-403A-1448-8CE6-A8444903756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18065" y="-12764"/>
            <a:ext cx="6786995" cy="6880191"/>
          </a:xfrm>
          <a:custGeom>
            <a:avLst/>
            <a:gdLst>
              <a:gd name="connsiteX0" fmla="*/ 0 w 12650788"/>
              <a:gd name="connsiteY0" fmla="*/ 0 h 13730288"/>
              <a:gd name="connsiteX1" fmla="*/ 10542281 w 12650788"/>
              <a:gd name="connsiteY1" fmla="*/ 0 h 13730288"/>
              <a:gd name="connsiteX2" fmla="*/ 12650788 w 12650788"/>
              <a:gd name="connsiteY2" fmla="*/ 2108507 h 13730288"/>
              <a:gd name="connsiteX3" fmla="*/ 12650788 w 12650788"/>
              <a:gd name="connsiteY3" fmla="*/ 13730288 h 13730288"/>
              <a:gd name="connsiteX4" fmla="*/ 0 w 12650788"/>
              <a:gd name="connsiteY4" fmla="*/ 13730288 h 13730288"/>
              <a:gd name="connsiteX5" fmla="*/ 0 w 12650788"/>
              <a:gd name="connsiteY5" fmla="*/ 0 h 13730288"/>
              <a:gd name="connsiteX0" fmla="*/ 3048000 w 12650788"/>
              <a:gd name="connsiteY0" fmla="*/ 0 h 13730288"/>
              <a:gd name="connsiteX1" fmla="*/ 10542281 w 12650788"/>
              <a:gd name="connsiteY1" fmla="*/ 0 h 13730288"/>
              <a:gd name="connsiteX2" fmla="*/ 12650788 w 12650788"/>
              <a:gd name="connsiteY2" fmla="*/ 2108507 h 13730288"/>
              <a:gd name="connsiteX3" fmla="*/ 12650788 w 12650788"/>
              <a:gd name="connsiteY3" fmla="*/ 13730288 h 13730288"/>
              <a:gd name="connsiteX4" fmla="*/ 0 w 12650788"/>
              <a:gd name="connsiteY4" fmla="*/ 13730288 h 13730288"/>
              <a:gd name="connsiteX5" fmla="*/ 3048000 w 12650788"/>
              <a:gd name="connsiteY5" fmla="*/ 0 h 13730288"/>
              <a:gd name="connsiteX0" fmla="*/ 3906982 w 13509770"/>
              <a:gd name="connsiteY0" fmla="*/ 0 h 13730288"/>
              <a:gd name="connsiteX1" fmla="*/ 11401263 w 13509770"/>
              <a:gd name="connsiteY1" fmla="*/ 0 h 13730288"/>
              <a:gd name="connsiteX2" fmla="*/ 13509770 w 13509770"/>
              <a:gd name="connsiteY2" fmla="*/ 2108507 h 13730288"/>
              <a:gd name="connsiteX3" fmla="*/ 13509770 w 13509770"/>
              <a:gd name="connsiteY3" fmla="*/ 13730288 h 13730288"/>
              <a:gd name="connsiteX4" fmla="*/ 0 w 13509770"/>
              <a:gd name="connsiteY4" fmla="*/ 13702579 h 13730288"/>
              <a:gd name="connsiteX5" fmla="*/ 3906982 w 13509770"/>
              <a:gd name="connsiteY5" fmla="*/ 0 h 13730288"/>
              <a:gd name="connsiteX0" fmla="*/ 3893128 w 13495916"/>
              <a:gd name="connsiteY0" fmla="*/ 0 h 13730288"/>
              <a:gd name="connsiteX1" fmla="*/ 11387409 w 13495916"/>
              <a:gd name="connsiteY1" fmla="*/ 0 h 13730288"/>
              <a:gd name="connsiteX2" fmla="*/ 13495916 w 13495916"/>
              <a:gd name="connsiteY2" fmla="*/ 2108507 h 13730288"/>
              <a:gd name="connsiteX3" fmla="*/ 13495916 w 13495916"/>
              <a:gd name="connsiteY3" fmla="*/ 13730288 h 13730288"/>
              <a:gd name="connsiteX4" fmla="*/ 0 w 13495916"/>
              <a:gd name="connsiteY4" fmla="*/ 13730288 h 13730288"/>
              <a:gd name="connsiteX5" fmla="*/ 3893128 w 13495916"/>
              <a:gd name="connsiteY5" fmla="*/ 0 h 13730288"/>
              <a:gd name="connsiteX0" fmla="*/ 3893128 w 13509771"/>
              <a:gd name="connsiteY0" fmla="*/ 11239 h 13741527"/>
              <a:gd name="connsiteX1" fmla="*/ 11387409 w 13509771"/>
              <a:gd name="connsiteY1" fmla="*/ 11239 h 13741527"/>
              <a:gd name="connsiteX2" fmla="*/ 13509771 w 13509771"/>
              <a:gd name="connsiteY2" fmla="*/ 0 h 13741527"/>
              <a:gd name="connsiteX3" fmla="*/ 13495916 w 13509771"/>
              <a:gd name="connsiteY3" fmla="*/ 13741527 h 13741527"/>
              <a:gd name="connsiteX4" fmla="*/ 0 w 13509771"/>
              <a:gd name="connsiteY4" fmla="*/ 13741527 h 13741527"/>
              <a:gd name="connsiteX5" fmla="*/ 3893128 w 13509771"/>
              <a:gd name="connsiteY5" fmla="*/ 11239 h 13741527"/>
              <a:gd name="connsiteX0" fmla="*/ 3893128 w 13509771"/>
              <a:gd name="connsiteY0" fmla="*/ 11239 h 13741527"/>
              <a:gd name="connsiteX1" fmla="*/ 13509771 w 13509771"/>
              <a:gd name="connsiteY1" fmla="*/ 0 h 13741527"/>
              <a:gd name="connsiteX2" fmla="*/ 13495916 w 13509771"/>
              <a:gd name="connsiteY2" fmla="*/ 13741527 h 13741527"/>
              <a:gd name="connsiteX3" fmla="*/ 0 w 13509771"/>
              <a:gd name="connsiteY3" fmla="*/ 13741527 h 13741527"/>
              <a:gd name="connsiteX4" fmla="*/ 3893128 w 13509771"/>
              <a:gd name="connsiteY4" fmla="*/ 11239 h 13741527"/>
              <a:gd name="connsiteX0" fmla="*/ 3921408 w 13538051"/>
              <a:gd name="connsiteY0" fmla="*/ 11239 h 13750954"/>
              <a:gd name="connsiteX1" fmla="*/ 13538051 w 13538051"/>
              <a:gd name="connsiteY1" fmla="*/ 0 h 13750954"/>
              <a:gd name="connsiteX2" fmla="*/ 13524196 w 13538051"/>
              <a:gd name="connsiteY2" fmla="*/ 13741527 h 13750954"/>
              <a:gd name="connsiteX3" fmla="*/ 0 w 13538051"/>
              <a:gd name="connsiteY3" fmla="*/ 13750954 h 13750954"/>
              <a:gd name="connsiteX4" fmla="*/ 3921408 w 13538051"/>
              <a:gd name="connsiteY4" fmla="*/ 11239 h 13750954"/>
              <a:gd name="connsiteX0" fmla="*/ 3959115 w 13575758"/>
              <a:gd name="connsiteY0" fmla="*/ 11239 h 13760381"/>
              <a:gd name="connsiteX1" fmla="*/ 13575758 w 13575758"/>
              <a:gd name="connsiteY1" fmla="*/ 0 h 13760381"/>
              <a:gd name="connsiteX2" fmla="*/ 13561903 w 13575758"/>
              <a:gd name="connsiteY2" fmla="*/ 13741527 h 13760381"/>
              <a:gd name="connsiteX3" fmla="*/ 0 w 13575758"/>
              <a:gd name="connsiteY3" fmla="*/ 13760381 h 13760381"/>
              <a:gd name="connsiteX4" fmla="*/ 3959115 w 13575758"/>
              <a:gd name="connsiteY4" fmla="*/ 11239 h 13760381"/>
              <a:gd name="connsiteX0" fmla="*/ 3949688 w 13575758"/>
              <a:gd name="connsiteY0" fmla="*/ 1812 h 13760381"/>
              <a:gd name="connsiteX1" fmla="*/ 13575758 w 13575758"/>
              <a:gd name="connsiteY1" fmla="*/ 0 h 13760381"/>
              <a:gd name="connsiteX2" fmla="*/ 13561903 w 13575758"/>
              <a:gd name="connsiteY2" fmla="*/ 13741527 h 13760381"/>
              <a:gd name="connsiteX3" fmla="*/ 0 w 13575758"/>
              <a:gd name="connsiteY3" fmla="*/ 13760381 h 13760381"/>
              <a:gd name="connsiteX4" fmla="*/ 3949688 w 13575758"/>
              <a:gd name="connsiteY4" fmla="*/ 1812 h 13760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575758" h="13760381">
                <a:moveTo>
                  <a:pt x="3949688" y="1812"/>
                </a:moveTo>
                <a:lnTo>
                  <a:pt x="13575758" y="0"/>
                </a:lnTo>
                <a:cubicBezTo>
                  <a:pt x="13571140" y="4580509"/>
                  <a:pt x="13566521" y="9161018"/>
                  <a:pt x="13561903" y="13741527"/>
                </a:cubicBezTo>
                <a:lnTo>
                  <a:pt x="0" y="13760381"/>
                </a:lnTo>
                <a:lnTo>
                  <a:pt x="3949688" y="1812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nl-NL"/>
          </a:p>
        </p:txBody>
      </p:sp>
      <p:pic>
        <p:nvPicPr>
          <p:cNvPr id="12" name="Logo WH zwart">
            <a:extLst>
              <a:ext uri="{FF2B5EF4-FFF2-40B4-BE49-F238E27FC236}">
                <a16:creationId xmlns:a16="http://schemas.microsoft.com/office/drawing/2014/main" id="{4322F241-3482-9F4E-A04E-C807AAB9A7D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9204" y="381001"/>
            <a:ext cx="1990226" cy="968085"/>
          </a:xfrm>
          <a:prstGeom prst="rect">
            <a:avLst/>
          </a:prstGeom>
        </p:spPr>
      </p:pic>
      <p:sp>
        <p:nvSpPr>
          <p:cNvPr id="3" name="Subtitel"/>
          <p:cNvSpPr>
            <a:spLocks noGrp="1"/>
          </p:cNvSpPr>
          <p:nvPr>
            <p:ph type="subTitle" idx="1"/>
          </p:nvPr>
        </p:nvSpPr>
        <p:spPr>
          <a:xfrm>
            <a:off x="601499" y="4801164"/>
            <a:ext cx="4270654" cy="777667"/>
          </a:xfrm>
        </p:spPr>
        <p:txBody>
          <a:bodyPr/>
          <a:lstStyle>
            <a:lvl1pPr marL="0" indent="0" algn="l">
              <a:buNone/>
              <a:defRPr sz="2400" b="1" i="0" u="sng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109" indent="0" algn="ctr">
              <a:buNone/>
              <a:defRPr sz="2000"/>
            </a:lvl2pPr>
            <a:lvl3pPr marL="914217" indent="0" algn="ctr">
              <a:buNone/>
              <a:defRPr sz="1800"/>
            </a:lvl3pPr>
            <a:lvl4pPr marL="1371326" indent="0" algn="ctr">
              <a:buNone/>
              <a:defRPr sz="1600"/>
            </a:lvl4pPr>
            <a:lvl5pPr marL="1828434" indent="0" algn="ctr">
              <a:buNone/>
              <a:defRPr sz="1600"/>
            </a:lvl5pPr>
            <a:lvl6pPr marL="2285543" indent="0" algn="ctr">
              <a:buNone/>
              <a:defRPr sz="1600"/>
            </a:lvl6pPr>
            <a:lvl7pPr marL="2742651" indent="0" algn="ctr">
              <a:buNone/>
              <a:defRPr sz="1600"/>
            </a:lvl7pPr>
            <a:lvl8pPr marL="3199760" indent="0" algn="ctr">
              <a:buNone/>
              <a:defRPr sz="1600"/>
            </a:lvl8pPr>
            <a:lvl9pPr marL="3656868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" name="Titel"/>
          <p:cNvSpPr>
            <a:spLocks noGrp="1"/>
          </p:cNvSpPr>
          <p:nvPr>
            <p:ph type="ctrTitle" hasCustomPrompt="1"/>
          </p:nvPr>
        </p:nvSpPr>
        <p:spPr>
          <a:xfrm>
            <a:off x="601499" y="2338324"/>
            <a:ext cx="4667644" cy="2153653"/>
          </a:xfrm>
        </p:spPr>
        <p:txBody>
          <a:bodyPr anchor="t">
            <a:normAutofit/>
          </a:bodyPr>
          <a:lstStyle>
            <a:lvl1pPr algn="l">
              <a:lnSpc>
                <a:spcPts val="5499"/>
              </a:lnSpc>
              <a:defRPr sz="4799" b="1" i="0">
                <a:latin typeface="Roboto Black" panose="02000000000000000000" pitchFamily="2" charset="0"/>
                <a:ea typeface="Roboto Black" panose="02000000000000000000" pitchFamily="2" charset="0"/>
              </a:defRPr>
            </a:lvl1pPr>
          </a:lstStyle>
          <a:p>
            <a:r>
              <a:rPr lang="nl-NL"/>
              <a:t>Klik om stijl van de titel te bewerken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5106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-Beeld-BLAUW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Vlak links">
            <a:extLst>
              <a:ext uri="{FF2B5EF4-FFF2-40B4-BE49-F238E27FC236}">
                <a16:creationId xmlns:a16="http://schemas.microsoft.com/office/drawing/2014/main" id="{161B2B1C-EDC4-1241-B6C4-57348FCB2B18}"/>
              </a:ext>
            </a:extLst>
          </p:cNvPr>
          <p:cNvSpPr/>
          <p:nvPr userDrawn="1"/>
        </p:nvSpPr>
        <p:spPr>
          <a:xfrm>
            <a:off x="-6926" y="-6928"/>
            <a:ext cx="6448451" cy="6864928"/>
          </a:xfrm>
          <a:custGeom>
            <a:avLst/>
            <a:gdLst>
              <a:gd name="connsiteX0" fmla="*/ 0 w 8963891"/>
              <a:gd name="connsiteY0" fmla="*/ 0 h 13716000"/>
              <a:gd name="connsiteX1" fmla="*/ 8963891 w 8963891"/>
              <a:gd name="connsiteY1" fmla="*/ 0 h 13716000"/>
              <a:gd name="connsiteX2" fmla="*/ 8963891 w 8963891"/>
              <a:gd name="connsiteY2" fmla="*/ 13716000 h 13716000"/>
              <a:gd name="connsiteX3" fmla="*/ 0 w 8963891"/>
              <a:gd name="connsiteY3" fmla="*/ 13716000 h 13716000"/>
              <a:gd name="connsiteX4" fmla="*/ 0 w 8963891"/>
              <a:gd name="connsiteY4" fmla="*/ 0 h 13716000"/>
              <a:gd name="connsiteX0" fmla="*/ 0 w 13009418"/>
              <a:gd name="connsiteY0" fmla="*/ 13854 h 13729854"/>
              <a:gd name="connsiteX1" fmla="*/ 13009418 w 13009418"/>
              <a:gd name="connsiteY1" fmla="*/ 0 h 13729854"/>
              <a:gd name="connsiteX2" fmla="*/ 8963891 w 13009418"/>
              <a:gd name="connsiteY2" fmla="*/ 13729854 h 13729854"/>
              <a:gd name="connsiteX3" fmla="*/ 0 w 13009418"/>
              <a:gd name="connsiteY3" fmla="*/ 13729854 h 13729854"/>
              <a:gd name="connsiteX4" fmla="*/ 0 w 13009418"/>
              <a:gd name="connsiteY4" fmla="*/ 13854 h 13729854"/>
              <a:gd name="connsiteX0" fmla="*/ 0 w 13050981"/>
              <a:gd name="connsiteY0" fmla="*/ 83127 h 13799127"/>
              <a:gd name="connsiteX1" fmla="*/ 13050981 w 13050981"/>
              <a:gd name="connsiteY1" fmla="*/ 0 h 13799127"/>
              <a:gd name="connsiteX2" fmla="*/ 8963891 w 13050981"/>
              <a:gd name="connsiteY2" fmla="*/ 13799127 h 13799127"/>
              <a:gd name="connsiteX3" fmla="*/ 0 w 13050981"/>
              <a:gd name="connsiteY3" fmla="*/ 13799127 h 13799127"/>
              <a:gd name="connsiteX4" fmla="*/ 0 w 13050981"/>
              <a:gd name="connsiteY4" fmla="*/ 83127 h 13799127"/>
              <a:gd name="connsiteX0" fmla="*/ 0 w 13175672"/>
              <a:gd name="connsiteY0" fmla="*/ 0 h 13812982"/>
              <a:gd name="connsiteX1" fmla="*/ 13175672 w 13175672"/>
              <a:gd name="connsiteY1" fmla="*/ 13855 h 13812982"/>
              <a:gd name="connsiteX2" fmla="*/ 9088582 w 13175672"/>
              <a:gd name="connsiteY2" fmla="*/ 13812982 h 13812982"/>
              <a:gd name="connsiteX3" fmla="*/ 124691 w 13175672"/>
              <a:gd name="connsiteY3" fmla="*/ 13812982 h 13812982"/>
              <a:gd name="connsiteX4" fmla="*/ 0 w 13175672"/>
              <a:gd name="connsiteY4" fmla="*/ 0 h 13812982"/>
              <a:gd name="connsiteX0" fmla="*/ 166254 w 13050981"/>
              <a:gd name="connsiteY0" fmla="*/ 304800 h 13799127"/>
              <a:gd name="connsiteX1" fmla="*/ 13050981 w 13050981"/>
              <a:gd name="connsiteY1" fmla="*/ 0 h 13799127"/>
              <a:gd name="connsiteX2" fmla="*/ 8963891 w 13050981"/>
              <a:gd name="connsiteY2" fmla="*/ 13799127 h 13799127"/>
              <a:gd name="connsiteX3" fmla="*/ 0 w 13050981"/>
              <a:gd name="connsiteY3" fmla="*/ 13799127 h 13799127"/>
              <a:gd name="connsiteX4" fmla="*/ 166254 w 13050981"/>
              <a:gd name="connsiteY4" fmla="*/ 304800 h 13799127"/>
              <a:gd name="connsiteX0" fmla="*/ 0 w 13064836"/>
              <a:gd name="connsiteY0" fmla="*/ 83127 h 13799127"/>
              <a:gd name="connsiteX1" fmla="*/ 13064836 w 13064836"/>
              <a:gd name="connsiteY1" fmla="*/ 0 h 13799127"/>
              <a:gd name="connsiteX2" fmla="*/ 8977746 w 13064836"/>
              <a:gd name="connsiteY2" fmla="*/ 13799127 h 13799127"/>
              <a:gd name="connsiteX3" fmla="*/ 13855 w 13064836"/>
              <a:gd name="connsiteY3" fmla="*/ 13799127 h 13799127"/>
              <a:gd name="connsiteX4" fmla="*/ 0 w 13064836"/>
              <a:gd name="connsiteY4" fmla="*/ 83127 h 13799127"/>
              <a:gd name="connsiteX0" fmla="*/ 0 w 10030691"/>
              <a:gd name="connsiteY0" fmla="*/ 0 h 13716000"/>
              <a:gd name="connsiteX1" fmla="*/ 10030691 w 10030691"/>
              <a:gd name="connsiteY1" fmla="*/ 290945 h 13716000"/>
              <a:gd name="connsiteX2" fmla="*/ 8977746 w 10030691"/>
              <a:gd name="connsiteY2" fmla="*/ 13716000 h 13716000"/>
              <a:gd name="connsiteX3" fmla="*/ 13855 w 10030691"/>
              <a:gd name="connsiteY3" fmla="*/ 13716000 h 13716000"/>
              <a:gd name="connsiteX4" fmla="*/ 0 w 10030691"/>
              <a:gd name="connsiteY4" fmla="*/ 0 h 13716000"/>
              <a:gd name="connsiteX0" fmla="*/ 0 w 10432473"/>
              <a:gd name="connsiteY0" fmla="*/ 13855 h 13729855"/>
              <a:gd name="connsiteX1" fmla="*/ 10432473 w 10432473"/>
              <a:gd name="connsiteY1" fmla="*/ 0 h 13729855"/>
              <a:gd name="connsiteX2" fmla="*/ 8977746 w 10432473"/>
              <a:gd name="connsiteY2" fmla="*/ 13729855 h 13729855"/>
              <a:gd name="connsiteX3" fmla="*/ 13855 w 10432473"/>
              <a:gd name="connsiteY3" fmla="*/ 13729855 h 13729855"/>
              <a:gd name="connsiteX4" fmla="*/ 0 w 10432473"/>
              <a:gd name="connsiteY4" fmla="*/ 13855 h 13729855"/>
              <a:gd name="connsiteX0" fmla="*/ 0 w 12898582"/>
              <a:gd name="connsiteY0" fmla="*/ 13855 h 13729855"/>
              <a:gd name="connsiteX1" fmla="*/ 12898582 w 12898582"/>
              <a:gd name="connsiteY1" fmla="*/ 0 h 13729855"/>
              <a:gd name="connsiteX2" fmla="*/ 8977746 w 12898582"/>
              <a:gd name="connsiteY2" fmla="*/ 13729855 h 13729855"/>
              <a:gd name="connsiteX3" fmla="*/ 13855 w 12898582"/>
              <a:gd name="connsiteY3" fmla="*/ 13729855 h 13729855"/>
              <a:gd name="connsiteX4" fmla="*/ 0 w 12898582"/>
              <a:gd name="connsiteY4" fmla="*/ 13855 h 13729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898582" h="13729855">
                <a:moveTo>
                  <a:pt x="0" y="13855"/>
                </a:moveTo>
                <a:lnTo>
                  <a:pt x="12898582" y="0"/>
                </a:lnTo>
                <a:lnTo>
                  <a:pt x="8977746" y="13729855"/>
                </a:lnTo>
                <a:lnTo>
                  <a:pt x="13855" y="13729855"/>
                </a:lnTo>
                <a:cubicBezTo>
                  <a:pt x="9237" y="9157855"/>
                  <a:pt x="4618" y="4585855"/>
                  <a:pt x="0" y="13855"/>
                </a:cubicBezTo>
                <a:close/>
              </a:path>
            </a:pathLst>
          </a:custGeom>
          <a:solidFill>
            <a:srgbClr val="84D0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450"/>
          </a:p>
        </p:txBody>
      </p:sp>
      <p:sp>
        <p:nvSpPr>
          <p:cNvPr id="9" name="Vlak schuine baan">
            <a:extLst>
              <a:ext uri="{FF2B5EF4-FFF2-40B4-BE49-F238E27FC236}">
                <a16:creationId xmlns:a16="http://schemas.microsoft.com/office/drawing/2014/main" id="{AFA99A25-679D-8A47-9E57-A53D6534C58A}"/>
              </a:ext>
            </a:extLst>
          </p:cNvPr>
          <p:cNvSpPr/>
          <p:nvPr userDrawn="1"/>
        </p:nvSpPr>
        <p:spPr>
          <a:xfrm rot="960000">
            <a:off x="4601504" y="-573123"/>
            <a:ext cx="1770706" cy="8014076"/>
          </a:xfrm>
          <a:prstGeom prst="rect">
            <a:avLst/>
          </a:prstGeom>
          <a:solidFill>
            <a:srgbClr val="1EBC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450"/>
          </a:p>
        </p:txBody>
      </p:sp>
      <p:sp>
        <p:nvSpPr>
          <p:cNvPr id="14" name="Tijdelijke aanduiding afbeelding">
            <a:extLst>
              <a:ext uri="{FF2B5EF4-FFF2-40B4-BE49-F238E27FC236}">
                <a16:creationId xmlns:a16="http://schemas.microsoft.com/office/drawing/2014/main" id="{FFA1E4C9-403A-1448-8CE6-A8444903756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18065" y="-12764"/>
            <a:ext cx="6786995" cy="6880191"/>
          </a:xfrm>
          <a:custGeom>
            <a:avLst/>
            <a:gdLst>
              <a:gd name="connsiteX0" fmla="*/ 0 w 12650788"/>
              <a:gd name="connsiteY0" fmla="*/ 0 h 13730288"/>
              <a:gd name="connsiteX1" fmla="*/ 10542281 w 12650788"/>
              <a:gd name="connsiteY1" fmla="*/ 0 h 13730288"/>
              <a:gd name="connsiteX2" fmla="*/ 12650788 w 12650788"/>
              <a:gd name="connsiteY2" fmla="*/ 2108507 h 13730288"/>
              <a:gd name="connsiteX3" fmla="*/ 12650788 w 12650788"/>
              <a:gd name="connsiteY3" fmla="*/ 13730288 h 13730288"/>
              <a:gd name="connsiteX4" fmla="*/ 0 w 12650788"/>
              <a:gd name="connsiteY4" fmla="*/ 13730288 h 13730288"/>
              <a:gd name="connsiteX5" fmla="*/ 0 w 12650788"/>
              <a:gd name="connsiteY5" fmla="*/ 0 h 13730288"/>
              <a:gd name="connsiteX0" fmla="*/ 3048000 w 12650788"/>
              <a:gd name="connsiteY0" fmla="*/ 0 h 13730288"/>
              <a:gd name="connsiteX1" fmla="*/ 10542281 w 12650788"/>
              <a:gd name="connsiteY1" fmla="*/ 0 h 13730288"/>
              <a:gd name="connsiteX2" fmla="*/ 12650788 w 12650788"/>
              <a:gd name="connsiteY2" fmla="*/ 2108507 h 13730288"/>
              <a:gd name="connsiteX3" fmla="*/ 12650788 w 12650788"/>
              <a:gd name="connsiteY3" fmla="*/ 13730288 h 13730288"/>
              <a:gd name="connsiteX4" fmla="*/ 0 w 12650788"/>
              <a:gd name="connsiteY4" fmla="*/ 13730288 h 13730288"/>
              <a:gd name="connsiteX5" fmla="*/ 3048000 w 12650788"/>
              <a:gd name="connsiteY5" fmla="*/ 0 h 13730288"/>
              <a:gd name="connsiteX0" fmla="*/ 3906982 w 13509770"/>
              <a:gd name="connsiteY0" fmla="*/ 0 h 13730288"/>
              <a:gd name="connsiteX1" fmla="*/ 11401263 w 13509770"/>
              <a:gd name="connsiteY1" fmla="*/ 0 h 13730288"/>
              <a:gd name="connsiteX2" fmla="*/ 13509770 w 13509770"/>
              <a:gd name="connsiteY2" fmla="*/ 2108507 h 13730288"/>
              <a:gd name="connsiteX3" fmla="*/ 13509770 w 13509770"/>
              <a:gd name="connsiteY3" fmla="*/ 13730288 h 13730288"/>
              <a:gd name="connsiteX4" fmla="*/ 0 w 13509770"/>
              <a:gd name="connsiteY4" fmla="*/ 13702579 h 13730288"/>
              <a:gd name="connsiteX5" fmla="*/ 3906982 w 13509770"/>
              <a:gd name="connsiteY5" fmla="*/ 0 h 13730288"/>
              <a:gd name="connsiteX0" fmla="*/ 3893128 w 13495916"/>
              <a:gd name="connsiteY0" fmla="*/ 0 h 13730288"/>
              <a:gd name="connsiteX1" fmla="*/ 11387409 w 13495916"/>
              <a:gd name="connsiteY1" fmla="*/ 0 h 13730288"/>
              <a:gd name="connsiteX2" fmla="*/ 13495916 w 13495916"/>
              <a:gd name="connsiteY2" fmla="*/ 2108507 h 13730288"/>
              <a:gd name="connsiteX3" fmla="*/ 13495916 w 13495916"/>
              <a:gd name="connsiteY3" fmla="*/ 13730288 h 13730288"/>
              <a:gd name="connsiteX4" fmla="*/ 0 w 13495916"/>
              <a:gd name="connsiteY4" fmla="*/ 13730288 h 13730288"/>
              <a:gd name="connsiteX5" fmla="*/ 3893128 w 13495916"/>
              <a:gd name="connsiteY5" fmla="*/ 0 h 13730288"/>
              <a:gd name="connsiteX0" fmla="*/ 3893128 w 13509771"/>
              <a:gd name="connsiteY0" fmla="*/ 11239 h 13741527"/>
              <a:gd name="connsiteX1" fmla="*/ 11387409 w 13509771"/>
              <a:gd name="connsiteY1" fmla="*/ 11239 h 13741527"/>
              <a:gd name="connsiteX2" fmla="*/ 13509771 w 13509771"/>
              <a:gd name="connsiteY2" fmla="*/ 0 h 13741527"/>
              <a:gd name="connsiteX3" fmla="*/ 13495916 w 13509771"/>
              <a:gd name="connsiteY3" fmla="*/ 13741527 h 13741527"/>
              <a:gd name="connsiteX4" fmla="*/ 0 w 13509771"/>
              <a:gd name="connsiteY4" fmla="*/ 13741527 h 13741527"/>
              <a:gd name="connsiteX5" fmla="*/ 3893128 w 13509771"/>
              <a:gd name="connsiteY5" fmla="*/ 11239 h 13741527"/>
              <a:gd name="connsiteX0" fmla="*/ 3893128 w 13509771"/>
              <a:gd name="connsiteY0" fmla="*/ 11239 h 13741527"/>
              <a:gd name="connsiteX1" fmla="*/ 13509771 w 13509771"/>
              <a:gd name="connsiteY1" fmla="*/ 0 h 13741527"/>
              <a:gd name="connsiteX2" fmla="*/ 13495916 w 13509771"/>
              <a:gd name="connsiteY2" fmla="*/ 13741527 h 13741527"/>
              <a:gd name="connsiteX3" fmla="*/ 0 w 13509771"/>
              <a:gd name="connsiteY3" fmla="*/ 13741527 h 13741527"/>
              <a:gd name="connsiteX4" fmla="*/ 3893128 w 13509771"/>
              <a:gd name="connsiteY4" fmla="*/ 11239 h 13741527"/>
              <a:gd name="connsiteX0" fmla="*/ 3921408 w 13538051"/>
              <a:gd name="connsiteY0" fmla="*/ 11239 h 13750954"/>
              <a:gd name="connsiteX1" fmla="*/ 13538051 w 13538051"/>
              <a:gd name="connsiteY1" fmla="*/ 0 h 13750954"/>
              <a:gd name="connsiteX2" fmla="*/ 13524196 w 13538051"/>
              <a:gd name="connsiteY2" fmla="*/ 13741527 h 13750954"/>
              <a:gd name="connsiteX3" fmla="*/ 0 w 13538051"/>
              <a:gd name="connsiteY3" fmla="*/ 13750954 h 13750954"/>
              <a:gd name="connsiteX4" fmla="*/ 3921408 w 13538051"/>
              <a:gd name="connsiteY4" fmla="*/ 11239 h 13750954"/>
              <a:gd name="connsiteX0" fmla="*/ 3959115 w 13575758"/>
              <a:gd name="connsiteY0" fmla="*/ 11239 h 13760381"/>
              <a:gd name="connsiteX1" fmla="*/ 13575758 w 13575758"/>
              <a:gd name="connsiteY1" fmla="*/ 0 h 13760381"/>
              <a:gd name="connsiteX2" fmla="*/ 13561903 w 13575758"/>
              <a:gd name="connsiteY2" fmla="*/ 13741527 h 13760381"/>
              <a:gd name="connsiteX3" fmla="*/ 0 w 13575758"/>
              <a:gd name="connsiteY3" fmla="*/ 13760381 h 13760381"/>
              <a:gd name="connsiteX4" fmla="*/ 3959115 w 13575758"/>
              <a:gd name="connsiteY4" fmla="*/ 11239 h 13760381"/>
              <a:gd name="connsiteX0" fmla="*/ 3949688 w 13575758"/>
              <a:gd name="connsiteY0" fmla="*/ 1812 h 13760381"/>
              <a:gd name="connsiteX1" fmla="*/ 13575758 w 13575758"/>
              <a:gd name="connsiteY1" fmla="*/ 0 h 13760381"/>
              <a:gd name="connsiteX2" fmla="*/ 13561903 w 13575758"/>
              <a:gd name="connsiteY2" fmla="*/ 13741527 h 13760381"/>
              <a:gd name="connsiteX3" fmla="*/ 0 w 13575758"/>
              <a:gd name="connsiteY3" fmla="*/ 13760381 h 13760381"/>
              <a:gd name="connsiteX4" fmla="*/ 3949688 w 13575758"/>
              <a:gd name="connsiteY4" fmla="*/ 1812 h 13760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575758" h="13760381">
                <a:moveTo>
                  <a:pt x="3949688" y="1812"/>
                </a:moveTo>
                <a:lnTo>
                  <a:pt x="13575758" y="0"/>
                </a:lnTo>
                <a:cubicBezTo>
                  <a:pt x="13571140" y="4580509"/>
                  <a:pt x="13566521" y="9161018"/>
                  <a:pt x="13561903" y="13741527"/>
                </a:cubicBezTo>
                <a:lnTo>
                  <a:pt x="0" y="13760381"/>
                </a:lnTo>
                <a:lnTo>
                  <a:pt x="3949688" y="1812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nl-NL"/>
          </a:p>
        </p:txBody>
      </p:sp>
      <p:pic>
        <p:nvPicPr>
          <p:cNvPr id="12" name="Logo WH zwart">
            <a:extLst>
              <a:ext uri="{FF2B5EF4-FFF2-40B4-BE49-F238E27FC236}">
                <a16:creationId xmlns:a16="http://schemas.microsoft.com/office/drawing/2014/main" id="{4322F241-3482-9F4E-A04E-C807AAB9A7D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9204" y="381001"/>
            <a:ext cx="1990226" cy="968085"/>
          </a:xfrm>
          <a:prstGeom prst="rect">
            <a:avLst/>
          </a:prstGeom>
        </p:spPr>
      </p:pic>
      <p:sp>
        <p:nvSpPr>
          <p:cNvPr id="3" name="Subtitel"/>
          <p:cNvSpPr>
            <a:spLocks noGrp="1"/>
          </p:cNvSpPr>
          <p:nvPr>
            <p:ph type="subTitle" idx="1"/>
          </p:nvPr>
        </p:nvSpPr>
        <p:spPr>
          <a:xfrm>
            <a:off x="601499" y="4801164"/>
            <a:ext cx="4270654" cy="777667"/>
          </a:xfrm>
        </p:spPr>
        <p:txBody>
          <a:bodyPr/>
          <a:lstStyle>
            <a:lvl1pPr marL="0" indent="0" algn="l">
              <a:buNone/>
              <a:defRPr sz="2400" b="1" i="0" u="sng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109" indent="0" algn="ctr">
              <a:buNone/>
              <a:defRPr sz="2000"/>
            </a:lvl2pPr>
            <a:lvl3pPr marL="914217" indent="0" algn="ctr">
              <a:buNone/>
              <a:defRPr sz="1800"/>
            </a:lvl3pPr>
            <a:lvl4pPr marL="1371326" indent="0" algn="ctr">
              <a:buNone/>
              <a:defRPr sz="1600"/>
            </a:lvl4pPr>
            <a:lvl5pPr marL="1828434" indent="0" algn="ctr">
              <a:buNone/>
              <a:defRPr sz="1600"/>
            </a:lvl5pPr>
            <a:lvl6pPr marL="2285543" indent="0" algn="ctr">
              <a:buNone/>
              <a:defRPr sz="1600"/>
            </a:lvl6pPr>
            <a:lvl7pPr marL="2742651" indent="0" algn="ctr">
              <a:buNone/>
              <a:defRPr sz="1600"/>
            </a:lvl7pPr>
            <a:lvl8pPr marL="3199760" indent="0" algn="ctr">
              <a:buNone/>
              <a:defRPr sz="1600"/>
            </a:lvl8pPr>
            <a:lvl9pPr marL="3656868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" name="Titel"/>
          <p:cNvSpPr>
            <a:spLocks noGrp="1"/>
          </p:cNvSpPr>
          <p:nvPr>
            <p:ph type="ctrTitle" hasCustomPrompt="1"/>
          </p:nvPr>
        </p:nvSpPr>
        <p:spPr>
          <a:xfrm>
            <a:off x="601499" y="2338324"/>
            <a:ext cx="4667644" cy="2153653"/>
          </a:xfrm>
        </p:spPr>
        <p:txBody>
          <a:bodyPr anchor="t">
            <a:normAutofit/>
          </a:bodyPr>
          <a:lstStyle>
            <a:lvl1pPr algn="l">
              <a:lnSpc>
                <a:spcPts val="5499"/>
              </a:lnSpc>
              <a:defRPr sz="4799" b="1" i="0">
                <a:latin typeface="Roboto Black" panose="02000000000000000000" pitchFamily="2" charset="0"/>
                <a:ea typeface="Roboto Black" panose="02000000000000000000" pitchFamily="2" charset="0"/>
              </a:defRPr>
            </a:lvl1pPr>
          </a:lstStyle>
          <a:p>
            <a:r>
              <a:rPr lang="nl-NL"/>
              <a:t>Klik om stijl van de titel te bewerken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2765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-Beeld-GROE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Vlak links">
            <a:extLst>
              <a:ext uri="{FF2B5EF4-FFF2-40B4-BE49-F238E27FC236}">
                <a16:creationId xmlns:a16="http://schemas.microsoft.com/office/drawing/2014/main" id="{161B2B1C-EDC4-1241-B6C4-57348FCB2B18}"/>
              </a:ext>
            </a:extLst>
          </p:cNvPr>
          <p:cNvSpPr/>
          <p:nvPr userDrawn="1"/>
        </p:nvSpPr>
        <p:spPr>
          <a:xfrm>
            <a:off x="-6926" y="-6928"/>
            <a:ext cx="6448451" cy="6864928"/>
          </a:xfrm>
          <a:custGeom>
            <a:avLst/>
            <a:gdLst>
              <a:gd name="connsiteX0" fmla="*/ 0 w 8963891"/>
              <a:gd name="connsiteY0" fmla="*/ 0 h 13716000"/>
              <a:gd name="connsiteX1" fmla="*/ 8963891 w 8963891"/>
              <a:gd name="connsiteY1" fmla="*/ 0 h 13716000"/>
              <a:gd name="connsiteX2" fmla="*/ 8963891 w 8963891"/>
              <a:gd name="connsiteY2" fmla="*/ 13716000 h 13716000"/>
              <a:gd name="connsiteX3" fmla="*/ 0 w 8963891"/>
              <a:gd name="connsiteY3" fmla="*/ 13716000 h 13716000"/>
              <a:gd name="connsiteX4" fmla="*/ 0 w 8963891"/>
              <a:gd name="connsiteY4" fmla="*/ 0 h 13716000"/>
              <a:gd name="connsiteX0" fmla="*/ 0 w 13009418"/>
              <a:gd name="connsiteY0" fmla="*/ 13854 h 13729854"/>
              <a:gd name="connsiteX1" fmla="*/ 13009418 w 13009418"/>
              <a:gd name="connsiteY1" fmla="*/ 0 h 13729854"/>
              <a:gd name="connsiteX2" fmla="*/ 8963891 w 13009418"/>
              <a:gd name="connsiteY2" fmla="*/ 13729854 h 13729854"/>
              <a:gd name="connsiteX3" fmla="*/ 0 w 13009418"/>
              <a:gd name="connsiteY3" fmla="*/ 13729854 h 13729854"/>
              <a:gd name="connsiteX4" fmla="*/ 0 w 13009418"/>
              <a:gd name="connsiteY4" fmla="*/ 13854 h 13729854"/>
              <a:gd name="connsiteX0" fmla="*/ 0 w 13050981"/>
              <a:gd name="connsiteY0" fmla="*/ 83127 h 13799127"/>
              <a:gd name="connsiteX1" fmla="*/ 13050981 w 13050981"/>
              <a:gd name="connsiteY1" fmla="*/ 0 h 13799127"/>
              <a:gd name="connsiteX2" fmla="*/ 8963891 w 13050981"/>
              <a:gd name="connsiteY2" fmla="*/ 13799127 h 13799127"/>
              <a:gd name="connsiteX3" fmla="*/ 0 w 13050981"/>
              <a:gd name="connsiteY3" fmla="*/ 13799127 h 13799127"/>
              <a:gd name="connsiteX4" fmla="*/ 0 w 13050981"/>
              <a:gd name="connsiteY4" fmla="*/ 83127 h 13799127"/>
              <a:gd name="connsiteX0" fmla="*/ 0 w 13175672"/>
              <a:gd name="connsiteY0" fmla="*/ 0 h 13812982"/>
              <a:gd name="connsiteX1" fmla="*/ 13175672 w 13175672"/>
              <a:gd name="connsiteY1" fmla="*/ 13855 h 13812982"/>
              <a:gd name="connsiteX2" fmla="*/ 9088582 w 13175672"/>
              <a:gd name="connsiteY2" fmla="*/ 13812982 h 13812982"/>
              <a:gd name="connsiteX3" fmla="*/ 124691 w 13175672"/>
              <a:gd name="connsiteY3" fmla="*/ 13812982 h 13812982"/>
              <a:gd name="connsiteX4" fmla="*/ 0 w 13175672"/>
              <a:gd name="connsiteY4" fmla="*/ 0 h 13812982"/>
              <a:gd name="connsiteX0" fmla="*/ 166254 w 13050981"/>
              <a:gd name="connsiteY0" fmla="*/ 304800 h 13799127"/>
              <a:gd name="connsiteX1" fmla="*/ 13050981 w 13050981"/>
              <a:gd name="connsiteY1" fmla="*/ 0 h 13799127"/>
              <a:gd name="connsiteX2" fmla="*/ 8963891 w 13050981"/>
              <a:gd name="connsiteY2" fmla="*/ 13799127 h 13799127"/>
              <a:gd name="connsiteX3" fmla="*/ 0 w 13050981"/>
              <a:gd name="connsiteY3" fmla="*/ 13799127 h 13799127"/>
              <a:gd name="connsiteX4" fmla="*/ 166254 w 13050981"/>
              <a:gd name="connsiteY4" fmla="*/ 304800 h 13799127"/>
              <a:gd name="connsiteX0" fmla="*/ 0 w 13064836"/>
              <a:gd name="connsiteY0" fmla="*/ 83127 h 13799127"/>
              <a:gd name="connsiteX1" fmla="*/ 13064836 w 13064836"/>
              <a:gd name="connsiteY1" fmla="*/ 0 h 13799127"/>
              <a:gd name="connsiteX2" fmla="*/ 8977746 w 13064836"/>
              <a:gd name="connsiteY2" fmla="*/ 13799127 h 13799127"/>
              <a:gd name="connsiteX3" fmla="*/ 13855 w 13064836"/>
              <a:gd name="connsiteY3" fmla="*/ 13799127 h 13799127"/>
              <a:gd name="connsiteX4" fmla="*/ 0 w 13064836"/>
              <a:gd name="connsiteY4" fmla="*/ 83127 h 13799127"/>
              <a:gd name="connsiteX0" fmla="*/ 0 w 10030691"/>
              <a:gd name="connsiteY0" fmla="*/ 0 h 13716000"/>
              <a:gd name="connsiteX1" fmla="*/ 10030691 w 10030691"/>
              <a:gd name="connsiteY1" fmla="*/ 290945 h 13716000"/>
              <a:gd name="connsiteX2" fmla="*/ 8977746 w 10030691"/>
              <a:gd name="connsiteY2" fmla="*/ 13716000 h 13716000"/>
              <a:gd name="connsiteX3" fmla="*/ 13855 w 10030691"/>
              <a:gd name="connsiteY3" fmla="*/ 13716000 h 13716000"/>
              <a:gd name="connsiteX4" fmla="*/ 0 w 10030691"/>
              <a:gd name="connsiteY4" fmla="*/ 0 h 13716000"/>
              <a:gd name="connsiteX0" fmla="*/ 0 w 10432473"/>
              <a:gd name="connsiteY0" fmla="*/ 13855 h 13729855"/>
              <a:gd name="connsiteX1" fmla="*/ 10432473 w 10432473"/>
              <a:gd name="connsiteY1" fmla="*/ 0 h 13729855"/>
              <a:gd name="connsiteX2" fmla="*/ 8977746 w 10432473"/>
              <a:gd name="connsiteY2" fmla="*/ 13729855 h 13729855"/>
              <a:gd name="connsiteX3" fmla="*/ 13855 w 10432473"/>
              <a:gd name="connsiteY3" fmla="*/ 13729855 h 13729855"/>
              <a:gd name="connsiteX4" fmla="*/ 0 w 10432473"/>
              <a:gd name="connsiteY4" fmla="*/ 13855 h 13729855"/>
              <a:gd name="connsiteX0" fmla="*/ 0 w 12898582"/>
              <a:gd name="connsiteY0" fmla="*/ 13855 h 13729855"/>
              <a:gd name="connsiteX1" fmla="*/ 12898582 w 12898582"/>
              <a:gd name="connsiteY1" fmla="*/ 0 h 13729855"/>
              <a:gd name="connsiteX2" fmla="*/ 8977746 w 12898582"/>
              <a:gd name="connsiteY2" fmla="*/ 13729855 h 13729855"/>
              <a:gd name="connsiteX3" fmla="*/ 13855 w 12898582"/>
              <a:gd name="connsiteY3" fmla="*/ 13729855 h 13729855"/>
              <a:gd name="connsiteX4" fmla="*/ 0 w 12898582"/>
              <a:gd name="connsiteY4" fmla="*/ 13855 h 13729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898582" h="13729855">
                <a:moveTo>
                  <a:pt x="0" y="13855"/>
                </a:moveTo>
                <a:lnTo>
                  <a:pt x="12898582" y="0"/>
                </a:lnTo>
                <a:lnTo>
                  <a:pt x="8977746" y="13729855"/>
                </a:lnTo>
                <a:lnTo>
                  <a:pt x="13855" y="13729855"/>
                </a:lnTo>
                <a:cubicBezTo>
                  <a:pt x="9237" y="9157855"/>
                  <a:pt x="4618" y="4585855"/>
                  <a:pt x="0" y="13855"/>
                </a:cubicBezTo>
                <a:close/>
              </a:path>
            </a:pathLst>
          </a:custGeom>
          <a:solidFill>
            <a:srgbClr val="D5E0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450"/>
          </a:p>
        </p:txBody>
      </p:sp>
      <p:sp>
        <p:nvSpPr>
          <p:cNvPr id="9" name="Vlak schuine baan">
            <a:extLst>
              <a:ext uri="{FF2B5EF4-FFF2-40B4-BE49-F238E27FC236}">
                <a16:creationId xmlns:a16="http://schemas.microsoft.com/office/drawing/2014/main" id="{AFA99A25-679D-8A47-9E57-A53D6534C58A}"/>
              </a:ext>
            </a:extLst>
          </p:cNvPr>
          <p:cNvSpPr/>
          <p:nvPr userDrawn="1"/>
        </p:nvSpPr>
        <p:spPr>
          <a:xfrm rot="960000">
            <a:off x="4601504" y="-573123"/>
            <a:ext cx="1770706" cy="8014076"/>
          </a:xfrm>
          <a:prstGeom prst="rect">
            <a:avLst/>
          </a:prstGeom>
          <a:solidFill>
            <a:srgbClr val="B1D2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450"/>
          </a:p>
        </p:txBody>
      </p:sp>
      <p:sp>
        <p:nvSpPr>
          <p:cNvPr id="14" name="Tijdelijke aanduiding afbeelding">
            <a:extLst>
              <a:ext uri="{FF2B5EF4-FFF2-40B4-BE49-F238E27FC236}">
                <a16:creationId xmlns:a16="http://schemas.microsoft.com/office/drawing/2014/main" id="{FFA1E4C9-403A-1448-8CE6-A8444903756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18065" y="-12764"/>
            <a:ext cx="6786995" cy="6880191"/>
          </a:xfrm>
          <a:custGeom>
            <a:avLst/>
            <a:gdLst>
              <a:gd name="connsiteX0" fmla="*/ 0 w 12650788"/>
              <a:gd name="connsiteY0" fmla="*/ 0 h 13730288"/>
              <a:gd name="connsiteX1" fmla="*/ 10542281 w 12650788"/>
              <a:gd name="connsiteY1" fmla="*/ 0 h 13730288"/>
              <a:gd name="connsiteX2" fmla="*/ 12650788 w 12650788"/>
              <a:gd name="connsiteY2" fmla="*/ 2108507 h 13730288"/>
              <a:gd name="connsiteX3" fmla="*/ 12650788 w 12650788"/>
              <a:gd name="connsiteY3" fmla="*/ 13730288 h 13730288"/>
              <a:gd name="connsiteX4" fmla="*/ 0 w 12650788"/>
              <a:gd name="connsiteY4" fmla="*/ 13730288 h 13730288"/>
              <a:gd name="connsiteX5" fmla="*/ 0 w 12650788"/>
              <a:gd name="connsiteY5" fmla="*/ 0 h 13730288"/>
              <a:gd name="connsiteX0" fmla="*/ 3048000 w 12650788"/>
              <a:gd name="connsiteY0" fmla="*/ 0 h 13730288"/>
              <a:gd name="connsiteX1" fmla="*/ 10542281 w 12650788"/>
              <a:gd name="connsiteY1" fmla="*/ 0 h 13730288"/>
              <a:gd name="connsiteX2" fmla="*/ 12650788 w 12650788"/>
              <a:gd name="connsiteY2" fmla="*/ 2108507 h 13730288"/>
              <a:gd name="connsiteX3" fmla="*/ 12650788 w 12650788"/>
              <a:gd name="connsiteY3" fmla="*/ 13730288 h 13730288"/>
              <a:gd name="connsiteX4" fmla="*/ 0 w 12650788"/>
              <a:gd name="connsiteY4" fmla="*/ 13730288 h 13730288"/>
              <a:gd name="connsiteX5" fmla="*/ 3048000 w 12650788"/>
              <a:gd name="connsiteY5" fmla="*/ 0 h 13730288"/>
              <a:gd name="connsiteX0" fmla="*/ 3906982 w 13509770"/>
              <a:gd name="connsiteY0" fmla="*/ 0 h 13730288"/>
              <a:gd name="connsiteX1" fmla="*/ 11401263 w 13509770"/>
              <a:gd name="connsiteY1" fmla="*/ 0 h 13730288"/>
              <a:gd name="connsiteX2" fmla="*/ 13509770 w 13509770"/>
              <a:gd name="connsiteY2" fmla="*/ 2108507 h 13730288"/>
              <a:gd name="connsiteX3" fmla="*/ 13509770 w 13509770"/>
              <a:gd name="connsiteY3" fmla="*/ 13730288 h 13730288"/>
              <a:gd name="connsiteX4" fmla="*/ 0 w 13509770"/>
              <a:gd name="connsiteY4" fmla="*/ 13702579 h 13730288"/>
              <a:gd name="connsiteX5" fmla="*/ 3906982 w 13509770"/>
              <a:gd name="connsiteY5" fmla="*/ 0 h 13730288"/>
              <a:gd name="connsiteX0" fmla="*/ 3893128 w 13495916"/>
              <a:gd name="connsiteY0" fmla="*/ 0 h 13730288"/>
              <a:gd name="connsiteX1" fmla="*/ 11387409 w 13495916"/>
              <a:gd name="connsiteY1" fmla="*/ 0 h 13730288"/>
              <a:gd name="connsiteX2" fmla="*/ 13495916 w 13495916"/>
              <a:gd name="connsiteY2" fmla="*/ 2108507 h 13730288"/>
              <a:gd name="connsiteX3" fmla="*/ 13495916 w 13495916"/>
              <a:gd name="connsiteY3" fmla="*/ 13730288 h 13730288"/>
              <a:gd name="connsiteX4" fmla="*/ 0 w 13495916"/>
              <a:gd name="connsiteY4" fmla="*/ 13730288 h 13730288"/>
              <a:gd name="connsiteX5" fmla="*/ 3893128 w 13495916"/>
              <a:gd name="connsiteY5" fmla="*/ 0 h 13730288"/>
              <a:gd name="connsiteX0" fmla="*/ 3893128 w 13509771"/>
              <a:gd name="connsiteY0" fmla="*/ 11239 h 13741527"/>
              <a:gd name="connsiteX1" fmla="*/ 11387409 w 13509771"/>
              <a:gd name="connsiteY1" fmla="*/ 11239 h 13741527"/>
              <a:gd name="connsiteX2" fmla="*/ 13509771 w 13509771"/>
              <a:gd name="connsiteY2" fmla="*/ 0 h 13741527"/>
              <a:gd name="connsiteX3" fmla="*/ 13495916 w 13509771"/>
              <a:gd name="connsiteY3" fmla="*/ 13741527 h 13741527"/>
              <a:gd name="connsiteX4" fmla="*/ 0 w 13509771"/>
              <a:gd name="connsiteY4" fmla="*/ 13741527 h 13741527"/>
              <a:gd name="connsiteX5" fmla="*/ 3893128 w 13509771"/>
              <a:gd name="connsiteY5" fmla="*/ 11239 h 13741527"/>
              <a:gd name="connsiteX0" fmla="*/ 3893128 w 13509771"/>
              <a:gd name="connsiteY0" fmla="*/ 11239 h 13741527"/>
              <a:gd name="connsiteX1" fmla="*/ 13509771 w 13509771"/>
              <a:gd name="connsiteY1" fmla="*/ 0 h 13741527"/>
              <a:gd name="connsiteX2" fmla="*/ 13495916 w 13509771"/>
              <a:gd name="connsiteY2" fmla="*/ 13741527 h 13741527"/>
              <a:gd name="connsiteX3" fmla="*/ 0 w 13509771"/>
              <a:gd name="connsiteY3" fmla="*/ 13741527 h 13741527"/>
              <a:gd name="connsiteX4" fmla="*/ 3893128 w 13509771"/>
              <a:gd name="connsiteY4" fmla="*/ 11239 h 13741527"/>
              <a:gd name="connsiteX0" fmla="*/ 3921408 w 13538051"/>
              <a:gd name="connsiteY0" fmla="*/ 11239 h 13750954"/>
              <a:gd name="connsiteX1" fmla="*/ 13538051 w 13538051"/>
              <a:gd name="connsiteY1" fmla="*/ 0 h 13750954"/>
              <a:gd name="connsiteX2" fmla="*/ 13524196 w 13538051"/>
              <a:gd name="connsiteY2" fmla="*/ 13741527 h 13750954"/>
              <a:gd name="connsiteX3" fmla="*/ 0 w 13538051"/>
              <a:gd name="connsiteY3" fmla="*/ 13750954 h 13750954"/>
              <a:gd name="connsiteX4" fmla="*/ 3921408 w 13538051"/>
              <a:gd name="connsiteY4" fmla="*/ 11239 h 13750954"/>
              <a:gd name="connsiteX0" fmla="*/ 3959115 w 13575758"/>
              <a:gd name="connsiteY0" fmla="*/ 11239 h 13760381"/>
              <a:gd name="connsiteX1" fmla="*/ 13575758 w 13575758"/>
              <a:gd name="connsiteY1" fmla="*/ 0 h 13760381"/>
              <a:gd name="connsiteX2" fmla="*/ 13561903 w 13575758"/>
              <a:gd name="connsiteY2" fmla="*/ 13741527 h 13760381"/>
              <a:gd name="connsiteX3" fmla="*/ 0 w 13575758"/>
              <a:gd name="connsiteY3" fmla="*/ 13760381 h 13760381"/>
              <a:gd name="connsiteX4" fmla="*/ 3959115 w 13575758"/>
              <a:gd name="connsiteY4" fmla="*/ 11239 h 13760381"/>
              <a:gd name="connsiteX0" fmla="*/ 3949688 w 13575758"/>
              <a:gd name="connsiteY0" fmla="*/ 1812 h 13760381"/>
              <a:gd name="connsiteX1" fmla="*/ 13575758 w 13575758"/>
              <a:gd name="connsiteY1" fmla="*/ 0 h 13760381"/>
              <a:gd name="connsiteX2" fmla="*/ 13561903 w 13575758"/>
              <a:gd name="connsiteY2" fmla="*/ 13741527 h 13760381"/>
              <a:gd name="connsiteX3" fmla="*/ 0 w 13575758"/>
              <a:gd name="connsiteY3" fmla="*/ 13760381 h 13760381"/>
              <a:gd name="connsiteX4" fmla="*/ 3949688 w 13575758"/>
              <a:gd name="connsiteY4" fmla="*/ 1812 h 13760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575758" h="13760381">
                <a:moveTo>
                  <a:pt x="3949688" y="1812"/>
                </a:moveTo>
                <a:lnTo>
                  <a:pt x="13575758" y="0"/>
                </a:lnTo>
                <a:cubicBezTo>
                  <a:pt x="13571140" y="4580509"/>
                  <a:pt x="13566521" y="9161018"/>
                  <a:pt x="13561903" y="13741527"/>
                </a:cubicBezTo>
                <a:lnTo>
                  <a:pt x="0" y="13760381"/>
                </a:lnTo>
                <a:lnTo>
                  <a:pt x="3949688" y="1812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nl-NL"/>
          </a:p>
        </p:txBody>
      </p:sp>
      <p:pic>
        <p:nvPicPr>
          <p:cNvPr id="12" name="Logo WH zwart">
            <a:extLst>
              <a:ext uri="{FF2B5EF4-FFF2-40B4-BE49-F238E27FC236}">
                <a16:creationId xmlns:a16="http://schemas.microsoft.com/office/drawing/2014/main" id="{4322F241-3482-9F4E-A04E-C807AAB9A7D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9204" y="381001"/>
            <a:ext cx="1990226" cy="968085"/>
          </a:xfrm>
          <a:prstGeom prst="rect">
            <a:avLst/>
          </a:prstGeom>
        </p:spPr>
      </p:pic>
      <p:sp>
        <p:nvSpPr>
          <p:cNvPr id="3" name="Subtitel"/>
          <p:cNvSpPr>
            <a:spLocks noGrp="1"/>
          </p:cNvSpPr>
          <p:nvPr>
            <p:ph type="subTitle" idx="1"/>
          </p:nvPr>
        </p:nvSpPr>
        <p:spPr>
          <a:xfrm>
            <a:off x="601499" y="4801164"/>
            <a:ext cx="4270654" cy="777667"/>
          </a:xfrm>
        </p:spPr>
        <p:txBody>
          <a:bodyPr/>
          <a:lstStyle>
            <a:lvl1pPr marL="0" indent="0" algn="l">
              <a:buNone/>
              <a:defRPr sz="2400" b="1" i="0" u="sng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109" indent="0" algn="ctr">
              <a:buNone/>
              <a:defRPr sz="2000"/>
            </a:lvl2pPr>
            <a:lvl3pPr marL="914217" indent="0" algn="ctr">
              <a:buNone/>
              <a:defRPr sz="1800"/>
            </a:lvl3pPr>
            <a:lvl4pPr marL="1371326" indent="0" algn="ctr">
              <a:buNone/>
              <a:defRPr sz="1600"/>
            </a:lvl4pPr>
            <a:lvl5pPr marL="1828434" indent="0" algn="ctr">
              <a:buNone/>
              <a:defRPr sz="1600"/>
            </a:lvl5pPr>
            <a:lvl6pPr marL="2285543" indent="0" algn="ctr">
              <a:buNone/>
              <a:defRPr sz="1600"/>
            </a:lvl6pPr>
            <a:lvl7pPr marL="2742651" indent="0" algn="ctr">
              <a:buNone/>
              <a:defRPr sz="1600"/>
            </a:lvl7pPr>
            <a:lvl8pPr marL="3199760" indent="0" algn="ctr">
              <a:buNone/>
              <a:defRPr sz="1600"/>
            </a:lvl8pPr>
            <a:lvl9pPr marL="3656868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" name="Titel"/>
          <p:cNvSpPr>
            <a:spLocks noGrp="1"/>
          </p:cNvSpPr>
          <p:nvPr>
            <p:ph type="ctrTitle" hasCustomPrompt="1"/>
          </p:nvPr>
        </p:nvSpPr>
        <p:spPr>
          <a:xfrm>
            <a:off x="601499" y="2338324"/>
            <a:ext cx="4667644" cy="2153653"/>
          </a:xfrm>
        </p:spPr>
        <p:txBody>
          <a:bodyPr anchor="t">
            <a:normAutofit/>
          </a:bodyPr>
          <a:lstStyle>
            <a:lvl1pPr algn="l">
              <a:lnSpc>
                <a:spcPts val="5499"/>
              </a:lnSpc>
              <a:defRPr sz="4799" b="1" i="0">
                <a:latin typeface="Roboto Black" panose="02000000000000000000" pitchFamily="2" charset="0"/>
                <a:ea typeface="Roboto Black" panose="02000000000000000000" pitchFamily="2" charset="0"/>
              </a:defRPr>
            </a:lvl1pPr>
          </a:lstStyle>
          <a:p>
            <a:r>
              <a:rPr lang="nl-NL"/>
              <a:t>Klik om stijl van de titel te bewerken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5453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-Beeld-ROZ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Vlak links">
            <a:extLst>
              <a:ext uri="{FF2B5EF4-FFF2-40B4-BE49-F238E27FC236}">
                <a16:creationId xmlns:a16="http://schemas.microsoft.com/office/drawing/2014/main" id="{161B2B1C-EDC4-1241-B6C4-57348FCB2B18}"/>
              </a:ext>
            </a:extLst>
          </p:cNvPr>
          <p:cNvSpPr/>
          <p:nvPr userDrawn="1"/>
        </p:nvSpPr>
        <p:spPr>
          <a:xfrm>
            <a:off x="-6926" y="-6928"/>
            <a:ext cx="6448451" cy="6864928"/>
          </a:xfrm>
          <a:custGeom>
            <a:avLst/>
            <a:gdLst>
              <a:gd name="connsiteX0" fmla="*/ 0 w 8963891"/>
              <a:gd name="connsiteY0" fmla="*/ 0 h 13716000"/>
              <a:gd name="connsiteX1" fmla="*/ 8963891 w 8963891"/>
              <a:gd name="connsiteY1" fmla="*/ 0 h 13716000"/>
              <a:gd name="connsiteX2" fmla="*/ 8963891 w 8963891"/>
              <a:gd name="connsiteY2" fmla="*/ 13716000 h 13716000"/>
              <a:gd name="connsiteX3" fmla="*/ 0 w 8963891"/>
              <a:gd name="connsiteY3" fmla="*/ 13716000 h 13716000"/>
              <a:gd name="connsiteX4" fmla="*/ 0 w 8963891"/>
              <a:gd name="connsiteY4" fmla="*/ 0 h 13716000"/>
              <a:gd name="connsiteX0" fmla="*/ 0 w 13009418"/>
              <a:gd name="connsiteY0" fmla="*/ 13854 h 13729854"/>
              <a:gd name="connsiteX1" fmla="*/ 13009418 w 13009418"/>
              <a:gd name="connsiteY1" fmla="*/ 0 h 13729854"/>
              <a:gd name="connsiteX2" fmla="*/ 8963891 w 13009418"/>
              <a:gd name="connsiteY2" fmla="*/ 13729854 h 13729854"/>
              <a:gd name="connsiteX3" fmla="*/ 0 w 13009418"/>
              <a:gd name="connsiteY3" fmla="*/ 13729854 h 13729854"/>
              <a:gd name="connsiteX4" fmla="*/ 0 w 13009418"/>
              <a:gd name="connsiteY4" fmla="*/ 13854 h 13729854"/>
              <a:gd name="connsiteX0" fmla="*/ 0 w 13050981"/>
              <a:gd name="connsiteY0" fmla="*/ 83127 h 13799127"/>
              <a:gd name="connsiteX1" fmla="*/ 13050981 w 13050981"/>
              <a:gd name="connsiteY1" fmla="*/ 0 h 13799127"/>
              <a:gd name="connsiteX2" fmla="*/ 8963891 w 13050981"/>
              <a:gd name="connsiteY2" fmla="*/ 13799127 h 13799127"/>
              <a:gd name="connsiteX3" fmla="*/ 0 w 13050981"/>
              <a:gd name="connsiteY3" fmla="*/ 13799127 h 13799127"/>
              <a:gd name="connsiteX4" fmla="*/ 0 w 13050981"/>
              <a:gd name="connsiteY4" fmla="*/ 83127 h 13799127"/>
              <a:gd name="connsiteX0" fmla="*/ 0 w 13175672"/>
              <a:gd name="connsiteY0" fmla="*/ 0 h 13812982"/>
              <a:gd name="connsiteX1" fmla="*/ 13175672 w 13175672"/>
              <a:gd name="connsiteY1" fmla="*/ 13855 h 13812982"/>
              <a:gd name="connsiteX2" fmla="*/ 9088582 w 13175672"/>
              <a:gd name="connsiteY2" fmla="*/ 13812982 h 13812982"/>
              <a:gd name="connsiteX3" fmla="*/ 124691 w 13175672"/>
              <a:gd name="connsiteY3" fmla="*/ 13812982 h 13812982"/>
              <a:gd name="connsiteX4" fmla="*/ 0 w 13175672"/>
              <a:gd name="connsiteY4" fmla="*/ 0 h 13812982"/>
              <a:gd name="connsiteX0" fmla="*/ 166254 w 13050981"/>
              <a:gd name="connsiteY0" fmla="*/ 304800 h 13799127"/>
              <a:gd name="connsiteX1" fmla="*/ 13050981 w 13050981"/>
              <a:gd name="connsiteY1" fmla="*/ 0 h 13799127"/>
              <a:gd name="connsiteX2" fmla="*/ 8963891 w 13050981"/>
              <a:gd name="connsiteY2" fmla="*/ 13799127 h 13799127"/>
              <a:gd name="connsiteX3" fmla="*/ 0 w 13050981"/>
              <a:gd name="connsiteY3" fmla="*/ 13799127 h 13799127"/>
              <a:gd name="connsiteX4" fmla="*/ 166254 w 13050981"/>
              <a:gd name="connsiteY4" fmla="*/ 304800 h 13799127"/>
              <a:gd name="connsiteX0" fmla="*/ 0 w 13064836"/>
              <a:gd name="connsiteY0" fmla="*/ 83127 h 13799127"/>
              <a:gd name="connsiteX1" fmla="*/ 13064836 w 13064836"/>
              <a:gd name="connsiteY1" fmla="*/ 0 h 13799127"/>
              <a:gd name="connsiteX2" fmla="*/ 8977746 w 13064836"/>
              <a:gd name="connsiteY2" fmla="*/ 13799127 h 13799127"/>
              <a:gd name="connsiteX3" fmla="*/ 13855 w 13064836"/>
              <a:gd name="connsiteY3" fmla="*/ 13799127 h 13799127"/>
              <a:gd name="connsiteX4" fmla="*/ 0 w 13064836"/>
              <a:gd name="connsiteY4" fmla="*/ 83127 h 13799127"/>
              <a:gd name="connsiteX0" fmla="*/ 0 w 10030691"/>
              <a:gd name="connsiteY0" fmla="*/ 0 h 13716000"/>
              <a:gd name="connsiteX1" fmla="*/ 10030691 w 10030691"/>
              <a:gd name="connsiteY1" fmla="*/ 290945 h 13716000"/>
              <a:gd name="connsiteX2" fmla="*/ 8977746 w 10030691"/>
              <a:gd name="connsiteY2" fmla="*/ 13716000 h 13716000"/>
              <a:gd name="connsiteX3" fmla="*/ 13855 w 10030691"/>
              <a:gd name="connsiteY3" fmla="*/ 13716000 h 13716000"/>
              <a:gd name="connsiteX4" fmla="*/ 0 w 10030691"/>
              <a:gd name="connsiteY4" fmla="*/ 0 h 13716000"/>
              <a:gd name="connsiteX0" fmla="*/ 0 w 10432473"/>
              <a:gd name="connsiteY0" fmla="*/ 13855 h 13729855"/>
              <a:gd name="connsiteX1" fmla="*/ 10432473 w 10432473"/>
              <a:gd name="connsiteY1" fmla="*/ 0 h 13729855"/>
              <a:gd name="connsiteX2" fmla="*/ 8977746 w 10432473"/>
              <a:gd name="connsiteY2" fmla="*/ 13729855 h 13729855"/>
              <a:gd name="connsiteX3" fmla="*/ 13855 w 10432473"/>
              <a:gd name="connsiteY3" fmla="*/ 13729855 h 13729855"/>
              <a:gd name="connsiteX4" fmla="*/ 0 w 10432473"/>
              <a:gd name="connsiteY4" fmla="*/ 13855 h 13729855"/>
              <a:gd name="connsiteX0" fmla="*/ 0 w 12898582"/>
              <a:gd name="connsiteY0" fmla="*/ 13855 h 13729855"/>
              <a:gd name="connsiteX1" fmla="*/ 12898582 w 12898582"/>
              <a:gd name="connsiteY1" fmla="*/ 0 h 13729855"/>
              <a:gd name="connsiteX2" fmla="*/ 8977746 w 12898582"/>
              <a:gd name="connsiteY2" fmla="*/ 13729855 h 13729855"/>
              <a:gd name="connsiteX3" fmla="*/ 13855 w 12898582"/>
              <a:gd name="connsiteY3" fmla="*/ 13729855 h 13729855"/>
              <a:gd name="connsiteX4" fmla="*/ 0 w 12898582"/>
              <a:gd name="connsiteY4" fmla="*/ 13855 h 13729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898582" h="13729855">
                <a:moveTo>
                  <a:pt x="0" y="13855"/>
                </a:moveTo>
                <a:lnTo>
                  <a:pt x="12898582" y="0"/>
                </a:lnTo>
                <a:lnTo>
                  <a:pt x="8977746" y="13729855"/>
                </a:lnTo>
                <a:lnTo>
                  <a:pt x="13855" y="13729855"/>
                </a:lnTo>
                <a:cubicBezTo>
                  <a:pt x="9237" y="9157855"/>
                  <a:pt x="4618" y="4585855"/>
                  <a:pt x="0" y="13855"/>
                </a:cubicBezTo>
                <a:close/>
              </a:path>
            </a:pathLst>
          </a:custGeom>
          <a:solidFill>
            <a:srgbClr val="F28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450"/>
          </a:p>
        </p:txBody>
      </p:sp>
      <p:sp>
        <p:nvSpPr>
          <p:cNvPr id="9" name="Vlak schuine baan">
            <a:extLst>
              <a:ext uri="{FF2B5EF4-FFF2-40B4-BE49-F238E27FC236}">
                <a16:creationId xmlns:a16="http://schemas.microsoft.com/office/drawing/2014/main" id="{AFA99A25-679D-8A47-9E57-A53D6534C58A}"/>
              </a:ext>
            </a:extLst>
          </p:cNvPr>
          <p:cNvSpPr/>
          <p:nvPr userDrawn="1"/>
        </p:nvSpPr>
        <p:spPr>
          <a:xfrm rot="960000">
            <a:off x="4601504" y="-573123"/>
            <a:ext cx="1770706" cy="8014076"/>
          </a:xfrm>
          <a:prstGeom prst="rect">
            <a:avLst/>
          </a:prstGeom>
          <a:solidFill>
            <a:srgbClr val="F166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450"/>
          </a:p>
        </p:txBody>
      </p:sp>
      <p:sp>
        <p:nvSpPr>
          <p:cNvPr id="14" name="Tijdelijke aanduiding afbeelding">
            <a:extLst>
              <a:ext uri="{FF2B5EF4-FFF2-40B4-BE49-F238E27FC236}">
                <a16:creationId xmlns:a16="http://schemas.microsoft.com/office/drawing/2014/main" id="{FFA1E4C9-403A-1448-8CE6-A8444903756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18065" y="-12764"/>
            <a:ext cx="6786995" cy="6880191"/>
          </a:xfrm>
          <a:custGeom>
            <a:avLst/>
            <a:gdLst>
              <a:gd name="connsiteX0" fmla="*/ 0 w 12650788"/>
              <a:gd name="connsiteY0" fmla="*/ 0 h 13730288"/>
              <a:gd name="connsiteX1" fmla="*/ 10542281 w 12650788"/>
              <a:gd name="connsiteY1" fmla="*/ 0 h 13730288"/>
              <a:gd name="connsiteX2" fmla="*/ 12650788 w 12650788"/>
              <a:gd name="connsiteY2" fmla="*/ 2108507 h 13730288"/>
              <a:gd name="connsiteX3" fmla="*/ 12650788 w 12650788"/>
              <a:gd name="connsiteY3" fmla="*/ 13730288 h 13730288"/>
              <a:gd name="connsiteX4" fmla="*/ 0 w 12650788"/>
              <a:gd name="connsiteY4" fmla="*/ 13730288 h 13730288"/>
              <a:gd name="connsiteX5" fmla="*/ 0 w 12650788"/>
              <a:gd name="connsiteY5" fmla="*/ 0 h 13730288"/>
              <a:gd name="connsiteX0" fmla="*/ 3048000 w 12650788"/>
              <a:gd name="connsiteY0" fmla="*/ 0 h 13730288"/>
              <a:gd name="connsiteX1" fmla="*/ 10542281 w 12650788"/>
              <a:gd name="connsiteY1" fmla="*/ 0 h 13730288"/>
              <a:gd name="connsiteX2" fmla="*/ 12650788 w 12650788"/>
              <a:gd name="connsiteY2" fmla="*/ 2108507 h 13730288"/>
              <a:gd name="connsiteX3" fmla="*/ 12650788 w 12650788"/>
              <a:gd name="connsiteY3" fmla="*/ 13730288 h 13730288"/>
              <a:gd name="connsiteX4" fmla="*/ 0 w 12650788"/>
              <a:gd name="connsiteY4" fmla="*/ 13730288 h 13730288"/>
              <a:gd name="connsiteX5" fmla="*/ 3048000 w 12650788"/>
              <a:gd name="connsiteY5" fmla="*/ 0 h 13730288"/>
              <a:gd name="connsiteX0" fmla="*/ 3906982 w 13509770"/>
              <a:gd name="connsiteY0" fmla="*/ 0 h 13730288"/>
              <a:gd name="connsiteX1" fmla="*/ 11401263 w 13509770"/>
              <a:gd name="connsiteY1" fmla="*/ 0 h 13730288"/>
              <a:gd name="connsiteX2" fmla="*/ 13509770 w 13509770"/>
              <a:gd name="connsiteY2" fmla="*/ 2108507 h 13730288"/>
              <a:gd name="connsiteX3" fmla="*/ 13509770 w 13509770"/>
              <a:gd name="connsiteY3" fmla="*/ 13730288 h 13730288"/>
              <a:gd name="connsiteX4" fmla="*/ 0 w 13509770"/>
              <a:gd name="connsiteY4" fmla="*/ 13702579 h 13730288"/>
              <a:gd name="connsiteX5" fmla="*/ 3906982 w 13509770"/>
              <a:gd name="connsiteY5" fmla="*/ 0 h 13730288"/>
              <a:gd name="connsiteX0" fmla="*/ 3893128 w 13495916"/>
              <a:gd name="connsiteY0" fmla="*/ 0 h 13730288"/>
              <a:gd name="connsiteX1" fmla="*/ 11387409 w 13495916"/>
              <a:gd name="connsiteY1" fmla="*/ 0 h 13730288"/>
              <a:gd name="connsiteX2" fmla="*/ 13495916 w 13495916"/>
              <a:gd name="connsiteY2" fmla="*/ 2108507 h 13730288"/>
              <a:gd name="connsiteX3" fmla="*/ 13495916 w 13495916"/>
              <a:gd name="connsiteY3" fmla="*/ 13730288 h 13730288"/>
              <a:gd name="connsiteX4" fmla="*/ 0 w 13495916"/>
              <a:gd name="connsiteY4" fmla="*/ 13730288 h 13730288"/>
              <a:gd name="connsiteX5" fmla="*/ 3893128 w 13495916"/>
              <a:gd name="connsiteY5" fmla="*/ 0 h 13730288"/>
              <a:gd name="connsiteX0" fmla="*/ 3893128 w 13509771"/>
              <a:gd name="connsiteY0" fmla="*/ 11239 h 13741527"/>
              <a:gd name="connsiteX1" fmla="*/ 11387409 w 13509771"/>
              <a:gd name="connsiteY1" fmla="*/ 11239 h 13741527"/>
              <a:gd name="connsiteX2" fmla="*/ 13509771 w 13509771"/>
              <a:gd name="connsiteY2" fmla="*/ 0 h 13741527"/>
              <a:gd name="connsiteX3" fmla="*/ 13495916 w 13509771"/>
              <a:gd name="connsiteY3" fmla="*/ 13741527 h 13741527"/>
              <a:gd name="connsiteX4" fmla="*/ 0 w 13509771"/>
              <a:gd name="connsiteY4" fmla="*/ 13741527 h 13741527"/>
              <a:gd name="connsiteX5" fmla="*/ 3893128 w 13509771"/>
              <a:gd name="connsiteY5" fmla="*/ 11239 h 13741527"/>
              <a:gd name="connsiteX0" fmla="*/ 3893128 w 13509771"/>
              <a:gd name="connsiteY0" fmla="*/ 11239 h 13741527"/>
              <a:gd name="connsiteX1" fmla="*/ 13509771 w 13509771"/>
              <a:gd name="connsiteY1" fmla="*/ 0 h 13741527"/>
              <a:gd name="connsiteX2" fmla="*/ 13495916 w 13509771"/>
              <a:gd name="connsiteY2" fmla="*/ 13741527 h 13741527"/>
              <a:gd name="connsiteX3" fmla="*/ 0 w 13509771"/>
              <a:gd name="connsiteY3" fmla="*/ 13741527 h 13741527"/>
              <a:gd name="connsiteX4" fmla="*/ 3893128 w 13509771"/>
              <a:gd name="connsiteY4" fmla="*/ 11239 h 13741527"/>
              <a:gd name="connsiteX0" fmla="*/ 3921408 w 13538051"/>
              <a:gd name="connsiteY0" fmla="*/ 11239 h 13750954"/>
              <a:gd name="connsiteX1" fmla="*/ 13538051 w 13538051"/>
              <a:gd name="connsiteY1" fmla="*/ 0 h 13750954"/>
              <a:gd name="connsiteX2" fmla="*/ 13524196 w 13538051"/>
              <a:gd name="connsiteY2" fmla="*/ 13741527 h 13750954"/>
              <a:gd name="connsiteX3" fmla="*/ 0 w 13538051"/>
              <a:gd name="connsiteY3" fmla="*/ 13750954 h 13750954"/>
              <a:gd name="connsiteX4" fmla="*/ 3921408 w 13538051"/>
              <a:gd name="connsiteY4" fmla="*/ 11239 h 13750954"/>
              <a:gd name="connsiteX0" fmla="*/ 3959115 w 13575758"/>
              <a:gd name="connsiteY0" fmla="*/ 11239 h 13760381"/>
              <a:gd name="connsiteX1" fmla="*/ 13575758 w 13575758"/>
              <a:gd name="connsiteY1" fmla="*/ 0 h 13760381"/>
              <a:gd name="connsiteX2" fmla="*/ 13561903 w 13575758"/>
              <a:gd name="connsiteY2" fmla="*/ 13741527 h 13760381"/>
              <a:gd name="connsiteX3" fmla="*/ 0 w 13575758"/>
              <a:gd name="connsiteY3" fmla="*/ 13760381 h 13760381"/>
              <a:gd name="connsiteX4" fmla="*/ 3959115 w 13575758"/>
              <a:gd name="connsiteY4" fmla="*/ 11239 h 13760381"/>
              <a:gd name="connsiteX0" fmla="*/ 3949688 w 13575758"/>
              <a:gd name="connsiteY0" fmla="*/ 1812 h 13760381"/>
              <a:gd name="connsiteX1" fmla="*/ 13575758 w 13575758"/>
              <a:gd name="connsiteY1" fmla="*/ 0 h 13760381"/>
              <a:gd name="connsiteX2" fmla="*/ 13561903 w 13575758"/>
              <a:gd name="connsiteY2" fmla="*/ 13741527 h 13760381"/>
              <a:gd name="connsiteX3" fmla="*/ 0 w 13575758"/>
              <a:gd name="connsiteY3" fmla="*/ 13760381 h 13760381"/>
              <a:gd name="connsiteX4" fmla="*/ 3949688 w 13575758"/>
              <a:gd name="connsiteY4" fmla="*/ 1812 h 13760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575758" h="13760381">
                <a:moveTo>
                  <a:pt x="3949688" y="1812"/>
                </a:moveTo>
                <a:lnTo>
                  <a:pt x="13575758" y="0"/>
                </a:lnTo>
                <a:cubicBezTo>
                  <a:pt x="13571140" y="4580509"/>
                  <a:pt x="13566521" y="9161018"/>
                  <a:pt x="13561903" y="13741527"/>
                </a:cubicBezTo>
                <a:lnTo>
                  <a:pt x="0" y="13760381"/>
                </a:lnTo>
                <a:lnTo>
                  <a:pt x="3949688" y="1812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nl-NL"/>
          </a:p>
        </p:txBody>
      </p:sp>
      <p:pic>
        <p:nvPicPr>
          <p:cNvPr id="12" name="Logo WH zwart">
            <a:extLst>
              <a:ext uri="{FF2B5EF4-FFF2-40B4-BE49-F238E27FC236}">
                <a16:creationId xmlns:a16="http://schemas.microsoft.com/office/drawing/2014/main" id="{4322F241-3482-9F4E-A04E-C807AAB9A7D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9204" y="381001"/>
            <a:ext cx="1990226" cy="968085"/>
          </a:xfrm>
          <a:prstGeom prst="rect">
            <a:avLst/>
          </a:prstGeom>
        </p:spPr>
      </p:pic>
      <p:sp>
        <p:nvSpPr>
          <p:cNvPr id="3" name="Subtitel"/>
          <p:cNvSpPr>
            <a:spLocks noGrp="1"/>
          </p:cNvSpPr>
          <p:nvPr>
            <p:ph type="subTitle" idx="1"/>
          </p:nvPr>
        </p:nvSpPr>
        <p:spPr>
          <a:xfrm>
            <a:off x="601499" y="4801164"/>
            <a:ext cx="4270654" cy="777667"/>
          </a:xfrm>
        </p:spPr>
        <p:txBody>
          <a:bodyPr/>
          <a:lstStyle>
            <a:lvl1pPr marL="0" indent="0" algn="l">
              <a:buNone/>
              <a:defRPr sz="2400" b="1" i="0" u="sng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109" indent="0" algn="ctr">
              <a:buNone/>
              <a:defRPr sz="2000"/>
            </a:lvl2pPr>
            <a:lvl3pPr marL="914217" indent="0" algn="ctr">
              <a:buNone/>
              <a:defRPr sz="1800"/>
            </a:lvl3pPr>
            <a:lvl4pPr marL="1371326" indent="0" algn="ctr">
              <a:buNone/>
              <a:defRPr sz="1600"/>
            </a:lvl4pPr>
            <a:lvl5pPr marL="1828434" indent="0" algn="ctr">
              <a:buNone/>
              <a:defRPr sz="1600"/>
            </a:lvl5pPr>
            <a:lvl6pPr marL="2285543" indent="0" algn="ctr">
              <a:buNone/>
              <a:defRPr sz="1600"/>
            </a:lvl6pPr>
            <a:lvl7pPr marL="2742651" indent="0" algn="ctr">
              <a:buNone/>
              <a:defRPr sz="1600"/>
            </a:lvl7pPr>
            <a:lvl8pPr marL="3199760" indent="0" algn="ctr">
              <a:buNone/>
              <a:defRPr sz="1600"/>
            </a:lvl8pPr>
            <a:lvl9pPr marL="3656868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" name="Titel"/>
          <p:cNvSpPr>
            <a:spLocks noGrp="1"/>
          </p:cNvSpPr>
          <p:nvPr>
            <p:ph type="ctrTitle" hasCustomPrompt="1"/>
          </p:nvPr>
        </p:nvSpPr>
        <p:spPr>
          <a:xfrm>
            <a:off x="601499" y="2338324"/>
            <a:ext cx="4667644" cy="2153653"/>
          </a:xfrm>
        </p:spPr>
        <p:txBody>
          <a:bodyPr anchor="t">
            <a:normAutofit/>
          </a:bodyPr>
          <a:lstStyle>
            <a:lvl1pPr algn="l">
              <a:lnSpc>
                <a:spcPts val="5499"/>
              </a:lnSpc>
              <a:defRPr sz="4799" b="1" i="0">
                <a:latin typeface="Roboto Black" panose="02000000000000000000" pitchFamily="2" charset="0"/>
                <a:ea typeface="Roboto Black" panose="02000000000000000000" pitchFamily="2" charset="0"/>
              </a:defRPr>
            </a:lvl1pPr>
          </a:lstStyle>
          <a:p>
            <a:r>
              <a:rPr lang="nl-NL"/>
              <a:t>Klik om stijl van de titel te bewerken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7080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-Tekst-GEEL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Vlak links">
            <a:extLst>
              <a:ext uri="{FF2B5EF4-FFF2-40B4-BE49-F238E27FC236}">
                <a16:creationId xmlns:a16="http://schemas.microsoft.com/office/drawing/2014/main" id="{18D4EC64-D79F-5240-A2C2-6F3425115007}"/>
              </a:ext>
            </a:extLst>
          </p:cNvPr>
          <p:cNvSpPr/>
          <p:nvPr userDrawn="1"/>
        </p:nvSpPr>
        <p:spPr>
          <a:xfrm>
            <a:off x="-10632" y="-6928"/>
            <a:ext cx="5303000" cy="68649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450"/>
          </a:p>
        </p:txBody>
      </p:sp>
      <p:sp>
        <p:nvSpPr>
          <p:cNvPr id="11" name="Vlak rechts">
            <a:extLst>
              <a:ext uri="{FF2B5EF4-FFF2-40B4-BE49-F238E27FC236}">
                <a16:creationId xmlns:a16="http://schemas.microsoft.com/office/drawing/2014/main" id="{E8561B04-8EC8-EB41-AEDC-00751FE368BD}"/>
              </a:ext>
            </a:extLst>
          </p:cNvPr>
          <p:cNvSpPr/>
          <p:nvPr userDrawn="1"/>
        </p:nvSpPr>
        <p:spPr>
          <a:xfrm>
            <a:off x="6889000" y="-6928"/>
            <a:ext cx="5303000" cy="686492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450"/>
          </a:p>
        </p:txBody>
      </p:sp>
      <p:sp>
        <p:nvSpPr>
          <p:cNvPr id="9" name="Vlak midden">
            <a:extLst>
              <a:ext uri="{FF2B5EF4-FFF2-40B4-BE49-F238E27FC236}">
                <a16:creationId xmlns:a16="http://schemas.microsoft.com/office/drawing/2014/main" id="{AFA99A25-679D-8A47-9E57-A53D6534C58A}"/>
              </a:ext>
            </a:extLst>
          </p:cNvPr>
          <p:cNvSpPr/>
          <p:nvPr userDrawn="1"/>
        </p:nvSpPr>
        <p:spPr>
          <a:xfrm rot="960000">
            <a:off x="3617323" y="-1306218"/>
            <a:ext cx="5382408" cy="931565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450"/>
          </a:p>
        </p:txBody>
      </p:sp>
      <p:pic>
        <p:nvPicPr>
          <p:cNvPr id="12" name="logo WH zwart">
            <a:extLst>
              <a:ext uri="{FF2B5EF4-FFF2-40B4-BE49-F238E27FC236}">
                <a16:creationId xmlns:a16="http://schemas.microsoft.com/office/drawing/2014/main" id="{4322F241-3482-9F4E-A04E-C807AAB9A7D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9204" y="381001"/>
            <a:ext cx="1990226" cy="968085"/>
          </a:xfrm>
          <a:prstGeom prst="rect">
            <a:avLst/>
          </a:prstGeom>
        </p:spPr>
      </p:pic>
      <p:sp>
        <p:nvSpPr>
          <p:cNvPr id="3" name="Subtitel"/>
          <p:cNvSpPr>
            <a:spLocks noGrp="1"/>
          </p:cNvSpPr>
          <p:nvPr>
            <p:ph type="subTitle" idx="1" hasCustomPrompt="1"/>
          </p:nvPr>
        </p:nvSpPr>
        <p:spPr>
          <a:xfrm>
            <a:off x="2460302" y="4436900"/>
            <a:ext cx="8022801" cy="602933"/>
          </a:xfrm>
        </p:spPr>
        <p:txBody>
          <a:bodyPr/>
          <a:lstStyle>
            <a:lvl1pPr marL="0" indent="0" algn="l">
              <a:buNone/>
              <a:defRPr sz="2400" b="1" i="0" u="sng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109" indent="0" algn="ctr">
              <a:buNone/>
              <a:defRPr sz="2000"/>
            </a:lvl2pPr>
            <a:lvl3pPr marL="914217" indent="0" algn="ctr">
              <a:buNone/>
              <a:defRPr sz="1800"/>
            </a:lvl3pPr>
            <a:lvl4pPr marL="1371326" indent="0" algn="ctr">
              <a:buNone/>
              <a:defRPr sz="1600"/>
            </a:lvl4pPr>
            <a:lvl5pPr marL="1828434" indent="0" algn="ctr">
              <a:buNone/>
              <a:defRPr sz="1600"/>
            </a:lvl5pPr>
            <a:lvl6pPr marL="2285543" indent="0" algn="ctr">
              <a:buNone/>
              <a:defRPr sz="1600"/>
            </a:lvl6pPr>
            <a:lvl7pPr marL="2742651" indent="0" algn="ctr">
              <a:buNone/>
              <a:defRPr sz="1600"/>
            </a:lvl7pPr>
            <a:lvl8pPr marL="3199760" indent="0" algn="ctr">
              <a:buNone/>
              <a:defRPr sz="1600"/>
            </a:lvl8pPr>
            <a:lvl9pPr marL="3656868" indent="0" algn="ctr">
              <a:buNone/>
              <a:defRPr sz="1600"/>
            </a:lvl9pPr>
          </a:lstStyle>
          <a:p>
            <a:r>
              <a:rPr lang="nl-NL"/>
              <a:t>Klikken om de ondertitelstijl te bewerken</a:t>
            </a:r>
            <a:endParaRPr lang="en-US"/>
          </a:p>
        </p:txBody>
      </p:sp>
      <p:sp>
        <p:nvSpPr>
          <p:cNvPr id="2" name="Titel"/>
          <p:cNvSpPr>
            <a:spLocks noGrp="1"/>
          </p:cNvSpPr>
          <p:nvPr>
            <p:ph type="ctrTitle" hasCustomPrompt="1"/>
          </p:nvPr>
        </p:nvSpPr>
        <p:spPr>
          <a:xfrm>
            <a:off x="2482358" y="2622782"/>
            <a:ext cx="8022801" cy="1587711"/>
          </a:xfrm>
        </p:spPr>
        <p:txBody>
          <a:bodyPr anchor="t">
            <a:normAutofit/>
          </a:bodyPr>
          <a:lstStyle>
            <a:lvl1pPr algn="l">
              <a:lnSpc>
                <a:spcPts val="5499"/>
              </a:lnSpc>
              <a:defRPr sz="4799" b="1" i="0">
                <a:latin typeface="Roboto Black" panose="02000000000000000000" pitchFamily="2" charset="0"/>
                <a:ea typeface="Roboto Black" panose="02000000000000000000" pitchFamily="2" charset="0"/>
              </a:defRPr>
            </a:lvl1pPr>
          </a:lstStyle>
          <a:p>
            <a:r>
              <a:rPr lang="nl-NL"/>
              <a:t>Klik om stijl van de titel te bewerken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6937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1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-Tekst-BLAUW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Vlak links">
            <a:extLst>
              <a:ext uri="{FF2B5EF4-FFF2-40B4-BE49-F238E27FC236}">
                <a16:creationId xmlns:a16="http://schemas.microsoft.com/office/drawing/2014/main" id="{18D4EC64-D79F-5240-A2C2-6F3425115007}"/>
              </a:ext>
            </a:extLst>
          </p:cNvPr>
          <p:cNvSpPr/>
          <p:nvPr userDrawn="1"/>
        </p:nvSpPr>
        <p:spPr>
          <a:xfrm>
            <a:off x="-10632" y="-6928"/>
            <a:ext cx="5303000" cy="6864928"/>
          </a:xfrm>
          <a:prstGeom prst="rect">
            <a:avLst/>
          </a:prstGeom>
          <a:solidFill>
            <a:srgbClr val="84D0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450"/>
          </a:p>
        </p:txBody>
      </p:sp>
      <p:sp>
        <p:nvSpPr>
          <p:cNvPr id="11" name="Vlak rechts">
            <a:extLst>
              <a:ext uri="{FF2B5EF4-FFF2-40B4-BE49-F238E27FC236}">
                <a16:creationId xmlns:a16="http://schemas.microsoft.com/office/drawing/2014/main" id="{E8561B04-8EC8-EB41-AEDC-00751FE368BD}"/>
              </a:ext>
            </a:extLst>
          </p:cNvPr>
          <p:cNvSpPr/>
          <p:nvPr userDrawn="1"/>
        </p:nvSpPr>
        <p:spPr>
          <a:xfrm>
            <a:off x="6889000" y="-6928"/>
            <a:ext cx="5303000" cy="6864928"/>
          </a:xfrm>
          <a:prstGeom prst="rect">
            <a:avLst/>
          </a:prstGeom>
          <a:solidFill>
            <a:srgbClr val="4594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450"/>
          </a:p>
        </p:txBody>
      </p:sp>
      <p:sp>
        <p:nvSpPr>
          <p:cNvPr id="9" name="Vlak midden">
            <a:extLst>
              <a:ext uri="{FF2B5EF4-FFF2-40B4-BE49-F238E27FC236}">
                <a16:creationId xmlns:a16="http://schemas.microsoft.com/office/drawing/2014/main" id="{AFA99A25-679D-8A47-9E57-A53D6534C58A}"/>
              </a:ext>
            </a:extLst>
          </p:cNvPr>
          <p:cNvSpPr/>
          <p:nvPr userDrawn="1"/>
        </p:nvSpPr>
        <p:spPr>
          <a:xfrm rot="960000">
            <a:off x="3617323" y="-1306218"/>
            <a:ext cx="5382408" cy="9315653"/>
          </a:xfrm>
          <a:prstGeom prst="rect">
            <a:avLst/>
          </a:prstGeom>
          <a:solidFill>
            <a:srgbClr val="1EBC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450"/>
          </a:p>
        </p:txBody>
      </p:sp>
      <p:pic>
        <p:nvPicPr>
          <p:cNvPr id="12" name="logo WH zwart">
            <a:extLst>
              <a:ext uri="{FF2B5EF4-FFF2-40B4-BE49-F238E27FC236}">
                <a16:creationId xmlns:a16="http://schemas.microsoft.com/office/drawing/2014/main" id="{4322F241-3482-9F4E-A04E-C807AAB9A7D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9204" y="381001"/>
            <a:ext cx="1990226" cy="968085"/>
          </a:xfrm>
          <a:prstGeom prst="rect">
            <a:avLst/>
          </a:prstGeom>
        </p:spPr>
      </p:pic>
      <p:sp>
        <p:nvSpPr>
          <p:cNvPr id="3" name="Subtitel"/>
          <p:cNvSpPr>
            <a:spLocks noGrp="1"/>
          </p:cNvSpPr>
          <p:nvPr>
            <p:ph type="subTitle" idx="1" hasCustomPrompt="1"/>
          </p:nvPr>
        </p:nvSpPr>
        <p:spPr>
          <a:xfrm>
            <a:off x="2460302" y="4436900"/>
            <a:ext cx="8022801" cy="602933"/>
          </a:xfrm>
        </p:spPr>
        <p:txBody>
          <a:bodyPr/>
          <a:lstStyle>
            <a:lvl1pPr marL="0" indent="0" algn="l">
              <a:buNone/>
              <a:defRPr sz="2400" b="1" i="0" u="sng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109" indent="0" algn="ctr">
              <a:buNone/>
              <a:defRPr sz="2000"/>
            </a:lvl2pPr>
            <a:lvl3pPr marL="914217" indent="0" algn="ctr">
              <a:buNone/>
              <a:defRPr sz="1800"/>
            </a:lvl3pPr>
            <a:lvl4pPr marL="1371326" indent="0" algn="ctr">
              <a:buNone/>
              <a:defRPr sz="1600"/>
            </a:lvl4pPr>
            <a:lvl5pPr marL="1828434" indent="0" algn="ctr">
              <a:buNone/>
              <a:defRPr sz="1600"/>
            </a:lvl5pPr>
            <a:lvl6pPr marL="2285543" indent="0" algn="ctr">
              <a:buNone/>
              <a:defRPr sz="1600"/>
            </a:lvl6pPr>
            <a:lvl7pPr marL="2742651" indent="0" algn="ctr">
              <a:buNone/>
              <a:defRPr sz="1600"/>
            </a:lvl7pPr>
            <a:lvl8pPr marL="3199760" indent="0" algn="ctr">
              <a:buNone/>
              <a:defRPr sz="1600"/>
            </a:lvl8pPr>
            <a:lvl9pPr marL="3656868" indent="0" algn="ctr">
              <a:buNone/>
              <a:defRPr sz="1600"/>
            </a:lvl9pPr>
          </a:lstStyle>
          <a:p>
            <a:r>
              <a:rPr lang="nl-NL"/>
              <a:t>Klikken om de ondertitelstijl te bewerken</a:t>
            </a:r>
            <a:endParaRPr lang="en-US"/>
          </a:p>
        </p:txBody>
      </p:sp>
      <p:sp>
        <p:nvSpPr>
          <p:cNvPr id="2" name="Titel"/>
          <p:cNvSpPr>
            <a:spLocks noGrp="1"/>
          </p:cNvSpPr>
          <p:nvPr>
            <p:ph type="ctrTitle" hasCustomPrompt="1"/>
          </p:nvPr>
        </p:nvSpPr>
        <p:spPr>
          <a:xfrm>
            <a:off x="2482358" y="2622782"/>
            <a:ext cx="8022801" cy="1587711"/>
          </a:xfrm>
        </p:spPr>
        <p:txBody>
          <a:bodyPr anchor="t">
            <a:normAutofit/>
          </a:bodyPr>
          <a:lstStyle>
            <a:lvl1pPr algn="l">
              <a:lnSpc>
                <a:spcPts val="5499"/>
              </a:lnSpc>
              <a:defRPr sz="4799" b="1" i="0">
                <a:latin typeface="Roboto Black" panose="02000000000000000000" pitchFamily="2" charset="0"/>
                <a:ea typeface="Roboto Black" panose="02000000000000000000" pitchFamily="2" charset="0"/>
              </a:defRPr>
            </a:lvl1pPr>
          </a:lstStyle>
          <a:p>
            <a:r>
              <a:rPr lang="nl-NL"/>
              <a:t>Klik om stijl van de titel te bewerken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771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1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-Tekst-GROE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Vlak links">
            <a:extLst>
              <a:ext uri="{FF2B5EF4-FFF2-40B4-BE49-F238E27FC236}">
                <a16:creationId xmlns:a16="http://schemas.microsoft.com/office/drawing/2014/main" id="{18D4EC64-D79F-5240-A2C2-6F3425115007}"/>
              </a:ext>
            </a:extLst>
          </p:cNvPr>
          <p:cNvSpPr/>
          <p:nvPr userDrawn="1"/>
        </p:nvSpPr>
        <p:spPr>
          <a:xfrm>
            <a:off x="-10632" y="-6928"/>
            <a:ext cx="5303000" cy="6864928"/>
          </a:xfrm>
          <a:prstGeom prst="rect">
            <a:avLst/>
          </a:prstGeom>
          <a:solidFill>
            <a:srgbClr val="D5E0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450"/>
          </a:p>
        </p:txBody>
      </p:sp>
      <p:sp>
        <p:nvSpPr>
          <p:cNvPr id="11" name="Vlak rechts">
            <a:extLst>
              <a:ext uri="{FF2B5EF4-FFF2-40B4-BE49-F238E27FC236}">
                <a16:creationId xmlns:a16="http://schemas.microsoft.com/office/drawing/2014/main" id="{E8561B04-8EC8-EB41-AEDC-00751FE368BD}"/>
              </a:ext>
            </a:extLst>
          </p:cNvPr>
          <p:cNvSpPr/>
          <p:nvPr userDrawn="1"/>
        </p:nvSpPr>
        <p:spPr>
          <a:xfrm>
            <a:off x="6889000" y="-6928"/>
            <a:ext cx="5303000" cy="6864928"/>
          </a:xfrm>
          <a:prstGeom prst="rect">
            <a:avLst/>
          </a:prstGeom>
          <a:solidFill>
            <a:srgbClr val="45B9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450"/>
          </a:p>
        </p:txBody>
      </p:sp>
      <p:sp>
        <p:nvSpPr>
          <p:cNvPr id="9" name="Vlak midden">
            <a:extLst>
              <a:ext uri="{FF2B5EF4-FFF2-40B4-BE49-F238E27FC236}">
                <a16:creationId xmlns:a16="http://schemas.microsoft.com/office/drawing/2014/main" id="{AFA99A25-679D-8A47-9E57-A53D6534C58A}"/>
              </a:ext>
            </a:extLst>
          </p:cNvPr>
          <p:cNvSpPr/>
          <p:nvPr userDrawn="1"/>
        </p:nvSpPr>
        <p:spPr>
          <a:xfrm rot="960000">
            <a:off x="3617323" y="-1306218"/>
            <a:ext cx="5382408" cy="9315653"/>
          </a:xfrm>
          <a:prstGeom prst="rect">
            <a:avLst/>
          </a:prstGeom>
          <a:solidFill>
            <a:srgbClr val="B1D2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450"/>
          </a:p>
        </p:txBody>
      </p:sp>
      <p:pic>
        <p:nvPicPr>
          <p:cNvPr id="12" name="logo WH zwart">
            <a:extLst>
              <a:ext uri="{FF2B5EF4-FFF2-40B4-BE49-F238E27FC236}">
                <a16:creationId xmlns:a16="http://schemas.microsoft.com/office/drawing/2014/main" id="{4322F241-3482-9F4E-A04E-C807AAB9A7D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9204" y="381001"/>
            <a:ext cx="1990226" cy="968085"/>
          </a:xfrm>
          <a:prstGeom prst="rect">
            <a:avLst/>
          </a:prstGeom>
        </p:spPr>
      </p:pic>
      <p:sp>
        <p:nvSpPr>
          <p:cNvPr id="3" name="Subtitel"/>
          <p:cNvSpPr>
            <a:spLocks noGrp="1"/>
          </p:cNvSpPr>
          <p:nvPr>
            <p:ph type="subTitle" idx="1" hasCustomPrompt="1"/>
          </p:nvPr>
        </p:nvSpPr>
        <p:spPr>
          <a:xfrm>
            <a:off x="2460302" y="4436900"/>
            <a:ext cx="8022801" cy="602933"/>
          </a:xfrm>
        </p:spPr>
        <p:txBody>
          <a:bodyPr/>
          <a:lstStyle>
            <a:lvl1pPr marL="0" indent="0" algn="l">
              <a:buNone/>
              <a:defRPr sz="2400" b="1" i="0" u="sng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109" indent="0" algn="ctr">
              <a:buNone/>
              <a:defRPr sz="2000"/>
            </a:lvl2pPr>
            <a:lvl3pPr marL="914217" indent="0" algn="ctr">
              <a:buNone/>
              <a:defRPr sz="1800"/>
            </a:lvl3pPr>
            <a:lvl4pPr marL="1371326" indent="0" algn="ctr">
              <a:buNone/>
              <a:defRPr sz="1600"/>
            </a:lvl4pPr>
            <a:lvl5pPr marL="1828434" indent="0" algn="ctr">
              <a:buNone/>
              <a:defRPr sz="1600"/>
            </a:lvl5pPr>
            <a:lvl6pPr marL="2285543" indent="0" algn="ctr">
              <a:buNone/>
              <a:defRPr sz="1600"/>
            </a:lvl6pPr>
            <a:lvl7pPr marL="2742651" indent="0" algn="ctr">
              <a:buNone/>
              <a:defRPr sz="1600"/>
            </a:lvl7pPr>
            <a:lvl8pPr marL="3199760" indent="0" algn="ctr">
              <a:buNone/>
              <a:defRPr sz="1600"/>
            </a:lvl8pPr>
            <a:lvl9pPr marL="3656868" indent="0" algn="ctr">
              <a:buNone/>
              <a:defRPr sz="1600"/>
            </a:lvl9pPr>
          </a:lstStyle>
          <a:p>
            <a:r>
              <a:rPr lang="nl-NL"/>
              <a:t>Klikken om de ondertitelstijl te bewerken</a:t>
            </a:r>
            <a:endParaRPr lang="en-US"/>
          </a:p>
        </p:txBody>
      </p:sp>
      <p:sp>
        <p:nvSpPr>
          <p:cNvPr id="2" name="Titel"/>
          <p:cNvSpPr>
            <a:spLocks noGrp="1"/>
          </p:cNvSpPr>
          <p:nvPr>
            <p:ph type="ctrTitle" hasCustomPrompt="1"/>
          </p:nvPr>
        </p:nvSpPr>
        <p:spPr>
          <a:xfrm>
            <a:off x="2482358" y="2622782"/>
            <a:ext cx="8022801" cy="1587711"/>
          </a:xfrm>
        </p:spPr>
        <p:txBody>
          <a:bodyPr anchor="t">
            <a:normAutofit/>
          </a:bodyPr>
          <a:lstStyle>
            <a:lvl1pPr algn="l">
              <a:lnSpc>
                <a:spcPts val="5499"/>
              </a:lnSpc>
              <a:defRPr sz="4799" b="1" i="0">
                <a:latin typeface="Roboto Black" panose="02000000000000000000" pitchFamily="2" charset="0"/>
                <a:ea typeface="Roboto Black" panose="02000000000000000000" pitchFamily="2" charset="0"/>
              </a:defRPr>
            </a:lvl1pPr>
          </a:lstStyle>
          <a:p>
            <a:r>
              <a:rPr lang="nl-NL"/>
              <a:t>Klik om stijl van de titel te bewerken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6803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1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-Tekst-ROOD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Vlak links">
            <a:extLst>
              <a:ext uri="{FF2B5EF4-FFF2-40B4-BE49-F238E27FC236}">
                <a16:creationId xmlns:a16="http://schemas.microsoft.com/office/drawing/2014/main" id="{18D4EC64-D79F-5240-A2C2-6F3425115007}"/>
              </a:ext>
            </a:extLst>
          </p:cNvPr>
          <p:cNvSpPr/>
          <p:nvPr userDrawn="1"/>
        </p:nvSpPr>
        <p:spPr>
          <a:xfrm>
            <a:off x="-10632" y="-6928"/>
            <a:ext cx="5303000" cy="6864928"/>
          </a:xfrm>
          <a:prstGeom prst="rect">
            <a:avLst/>
          </a:prstGeom>
          <a:solidFill>
            <a:srgbClr val="F28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450"/>
          </a:p>
        </p:txBody>
      </p:sp>
      <p:sp>
        <p:nvSpPr>
          <p:cNvPr id="11" name="Vlak rechts">
            <a:extLst>
              <a:ext uri="{FF2B5EF4-FFF2-40B4-BE49-F238E27FC236}">
                <a16:creationId xmlns:a16="http://schemas.microsoft.com/office/drawing/2014/main" id="{E8561B04-8EC8-EB41-AEDC-00751FE368BD}"/>
              </a:ext>
            </a:extLst>
          </p:cNvPr>
          <p:cNvSpPr/>
          <p:nvPr userDrawn="1"/>
        </p:nvSpPr>
        <p:spPr>
          <a:xfrm>
            <a:off x="6889000" y="-6928"/>
            <a:ext cx="5303000" cy="6864928"/>
          </a:xfrm>
          <a:prstGeom prst="rect">
            <a:avLst/>
          </a:prstGeom>
          <a:solidFill>
            <a:srgbClr val="EE31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450"/>
          </a:p>
        </p:txBody>
      </p:sp>
      <p:sp>
        <p:nvSpPr>
          <p:cNvPr id="9" name="Vlak midden">
            <a:extLst>
              <a:ext uri="{FF2B5EF4-FFF2-40B4-BE49-F238E27FC236}">
                <a16:creationId xmlns:a16="http://schemas.microsoft.com/office/drawing/2014/main" id="{AFA99A25-679D-8A47-9E57-A53D6534C58A}"/>
              </a:ext>
            </a:extLst>
          </p:cNvPr>
          <p:cNvSpPr/>
          <p:nvPr userDrawn="1"/>
        </p:nvSpPr>
        <p:spPr>
          <a:xfrm rot="960000">
            <a:off x="3617323" y="-1306218"/>
            <a:ext cx="5382408" cy="9315653"/>
          </a:xfrm>
          <a:prstGeom prst="rect">
            <a:avLst/>
          </a:prstGeom>
          <a:solidFill>
            <a:srgbClr val="F166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450"/>
          </a:p>
        </p:txBody>
      </p:sp>
      <p:pic>
        <p:nvPicPr>
          <p:cNvPr id="12" name="logo WH zwart">
            <a:extLst>
              <a:ext uri="{FF2B5EF4-FFF2-40B4-BE49-F238E27FC236}">
                <a16:creationId xmlns:a16="http://schemas.microsoft.com/office/drawing/2014/main" id="{4322F241-3482-9F4E-A04E-C807AAB9A7D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9204" y="381001"/>
            <a:ext cx="1990226" cy="968085"/>
          </a:xfrm>
          <a:prstGeom prst="rect">
            <a:avLst/>
          </a:prstGeom>
        </p:spPr>
      </p:pic>
      <p:sp>
        <p:nvSpPr>
          <p:cNvPr id="3" name="Subtitel"/>
          <p:cNvSpPr>
            <a:spLocks noGrp="1"/>
          </p:cNvSpPr>
          <p:nvPr>
            <p:ph type="subTitle" idx="1" hasCustomPrompt="1"/>
          </p:nvPr>
        </p:nvSpPr>
        <p:spPr>
          <a:xfrm>
            <a:off x="2460302" y="4436900"/>
            <a:ext cx="8022801" cy="602933"/>
          </a:xfrm>
        </p:spPr>
        <p:txBody>
          <a:bodyPr/>
          <a:lstStyle>
            <a:lvl1pPr marL="0" indent="0" algn="l">
              <a:buNone/>
              <a:defRPr sz="2400" b="1" i="0" u="sng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109" indent="0" algn="ctr">
              <a:buNone/>
              <a:defRPr sz="2000"/>
            </a:lvl2pPr>
            <a:lvl3pPr marL="914217" indent="0" algn="ctr">
              <a:buNone/>
              <a:defRPr sz="1800"/>
            </a:lvl3pPr>
            <a:lvl4pPr marL="1371326" indent="0" algn="ctr">
              <a:buNone/>
              <a:defRPr sz="1600"/>
            </a:lvl4pPr>
            <a:lvl5pPr marL="1828434" indent="0" algn="ctr">
              <a:buNone/>
              <a:defRPr sz="1600"/>
            </a:lvl5pPr>
            <a:lvl6pPr marL="2285543" indent="0" algn="ctr">
              <a:buNone/>
              <a:defRPr sz="1600"/>
            </a:lvl6pPr>
            <a:lvl7pPr marL="2742651" indent="0" algn="ctr">
              <a:buNone/>
              <a:defRPr sz="1600"/>
            </a:lvl7pPr>
            <a:lvl8pPr marL="3199760" indent="0" algn="ctr">
              <a:buNone/>
              <a:defRPr sz="1600"/>
            </a:lvl8pPr>
            <a:lvl9pPr marL="3656868" indent="0" algn="ctr">
              <a:buNone/>
              <a:defRPr sz="1600"/>
            </a:lvl9pPr>
          </a:lstStyle>
          <a:p>
            <a:r>
              <a:rPr lang="nl-NL"/>
              <a:t>Klikken om de ondertitelstijl te bewerken</a:t>
            </a:r>
            <a:endParaRPr lang="en-US"/>
          </a:p>
        </p:txBody>
      </p:sp>
      <p:sp>
        <p:nvSpPr>
          <p:cNvPr id="2" name="Titel"/>
          <p:cNvSpPr>
            <a:spLocks noGrp="1"/>
          </p:cNvSpPr>
          <p:nvPr>
            <p:ph type="ctrTitle" hasCustomPrompt="1"/>
          </p:nvPr>
        </p:nvSpPr>
        <p:spPr>
          <a:xfrm>
            <a:off x="2482358" y="2622782"/>
            <a:ext cx="8022801" cy="1587711"/>
          </a:xfrm>
        </p:spPr>
        <p:txBody>
          <a:bodyPr anchor="t">
            <a:normAutofit/>
          </a:bodyPr>
          <a:lstStyle>
            <a:lvl1pPr algn="l">
              <a:lnSpc>
                <a:spcPts val="5499"/>
              </a:lnSpc>
              <a:defRPr sz="4799" b="1" i="0">
                <a:latin typeface="Roboto Black" panose="02000000000000000000" pitchFamily="2" charset="0"/>
                <a:ea typeface="Roboto Black" panose="02000000000000000000" pitchFamily="2" charset="0"/>
              </a:defRPr>
            </a:lvl1pPr>
          </a:lstStyle>
          <a:p>
            <a:r>
              <a:rPr lang="nl-NL"/>
              <a:t>Klik om stijl van de titel te bewerken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5525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1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dia met beeld-GE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Vlak schuine baan licht">
            <a:extLst>
              <a:ext uri="{FF2B5EF4-FFF2-40B4-BE49-F238E27FC236}">
                <a16:creationId xmlns:a16="http://schemas.microsoft.com/office/drawing/2014/main" id="{20BCF590-3EB7-CD4E-9CF5-E0DDB8393339}"/>
              </a:ext>
            </a:extLst>
          </p:cNvPr>
          <p:cNvSpPr/>
          <p:nvPr userDrawn="1"/>
        </p:nvSpPr>
        <p:spPr>
          <a:xfrm rot="960000">
            <a:off x="7752080" y="-466339"/>
            <a:ext cx="636825" cy="801407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450"/>
          </a:p>
        </p:txBody>
      </p:sp>
      <p:sp>
        <p:nvSpPr>
          <p:cNvPr id="9" name="Vlak schuine baan">
            <a:extLst>
              <a:ext uri="{FF2B5EF4-FFF2-40B4-BE49-F238E27FC236}">
                <a16:creationId xmlns:a16="http://schemas.microsoft.com/office/drawing/2014/main" id="{B2B6C17A-1C8C-7A41-BC28-032E19EA8DA0}"/>
              </a:ext>
            </a:extLst>
          </p:cNvPr>
          <p:cNvSpPr/>
          <p:nvPr userDrawn="1"/>
        </p:nvSpPr>
        <p:spPr>
          <a:xfrm rot="960000">
            <a:off x="8237635" y="-441586"/>
            <a:ext cx="816409" cy="80140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450"/>
          </a:p>
        </p:txBody>
      </p:sp>
      <p:pic>
        <p:nvPicPr>
          <p:cNvPr id="18" name="Logo-W-rond-geelwit">
            <a:extLst>
              <a:ext uri="{FF2B5EF4-FFF2-40B4-BE49-F238E27FC236}">
                <a16:creationId xmlns:a16="http://schemas.microsoft.com/office/drawing/2014/main" id="{3914B618-E6BD-F149-8FD0-570EE1C7989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58251" y="6316617"/>
            <a:ext cx="444535" cy="444593"/>
          </a:xfrm>
          <a:prstGeom prst="rect">
            <a:avLst/>
          </a:prstGeom>
        </p:spPr>
      </p:pic>
      <p:sp>
        <p:nvSpPr>
          <p:cNvPr id="5" name="Voettekst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numm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61A81-E545-3C41-97A5-08DA8ED0F4C4}" type="slidenum">
              <a:rPr lang="nl-NL" smtClean="0"/>
              <a:t>‹#›</a:t>
            </a:fld>
            <a:endParaRPr lang="nl-NL"/>
          </a:p>
        </p:txBody>
      </p:sp>
      <p:sp>
        <p:nvSpPr>
          <p:cNvPr id="3" name="Inhoud"/>
          <p:cNvSpPr>
            <a:spLocks noGrp="1"/>
          </p:cNvSpPr>
          <p:nvPr>
            <p:ph idx="1"/>
          </p:nvPr>
        </p:nvSpPr>
        <p:spPr>
          <a:xfrm>
            <a:off x="614946" y="2806996"/>
            <a:ext cx="7494192" cy="292706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ijdelijke aanduiding afbeelding">
            <a:extLst>
              <a:ext uri="{FF2B5EF4-FFF2-40B4-BE49-F238E27FC236}">
                <a16:creationId xmlns:a16="http://schemas.microsoft.com/office/drawing/2014/main" id="{95324610-7F3A-2049-B7A2-5D5DBA5782B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109138" y="-23396"/>
            <a:ext cx="4111839" cy="6902661"/>
          </a:xfrm>
          <a:custGeom>
            <a:avLst/>
            <a:gdLst>
              <a:gd name="connsiteX0" fmla="*/ 0 w 12650788"/>
              <a:gd name="connsiteY0" fmla="*/ 0 h 13730288"/>
              <a:gd name="connsiteX1" fmla="*/ 10542281 w 12650788"/>
              <a:gd name="connsiteY1" fmla="*/ 0 h 13730288"/>
              <a:gd name="connsiteX2" fmla="*/ 12650788 w 12650788"/>
              <a:gd name="connsiteY2" fmla="*/ 2108507 h 13730288"/>
              <a:gd name="connsiteX3" fmla="*/ 12650788 w 12650788"/>
              <a:gd name="connsiteY3" fmla="*/ 13730288 h 13730288"/>
              <a:gd name="connsiteX4" fmla="*/ 0 w 12650788"/>
              <a:gd name="connsiteY4" fmla="*/ 13730288 h 13730288"/>
              <a:gd name="connsiteX5" fmla="*/ 0 w 12650788"/>
              <a:gd name="connsiteY5" fmla="*/ 0 h 13730288"/>
              <a:gd name="connsiteX0" fmla="*/ 3048000 w 12650788"/>
              <a:gd name="connsiteY0" fmla="*/ 0 h 13730288"/>
              <a:gd name="connsiteX1" fmla="*/ 10542281 w 12650788"/>
              <a:gd name="connsiteY1" fmla="*/ 0 h 13730288"/>
              <a:gd name="connsiteX2" fmla="*/ 12650788 w 12650788"/>
              <a:gd name="connsiteY2" fmla="*/ 2108507 h 13730288"/>
              <a:gd name="connsiteX3" fmla="*/ 12650788 w 12650788"/>
              <a:gd name="connsiteY3" fmla="*/ 13730288 h 13730288"/>
              <a:gd name="connsiteX4" fmla="*/ 0 w 12650788"/>
              <a:gd name="connsiteY4" fmla="*/ 13730288 h 13730288"/>
              <a:gd name="connsiteX5" fmla="*/ 3048000 w 12650788"/>
              <a:gd name="connsiteY5" fmla="*/ 0 h 13730288"/>
              <a:gd name="connsiteX0" fmla="*/ 3906982 w 13509770"/>
              <a:gd name="connsiteY0" fmla="*/ 0 h 13730288"/>
              <a:gd name="connsiteX1" fmla="*/ 11401263 w 13509770"/>
              <a:gd name="connsiteY1" fmla="*/ 0 h 13730288"/>
              <a:gd name="connsiteX2" fmla="*/ 13509770 w 13509770"/>
              <a:gd name="connsiteY2" fmla="*/ 2108507 h 13730288"/>
              <a:gd name="connsiteX3" fmla="*/ 13509770 w 13509770"/>
              <a:gd name="connsiteY3" fmla="*/ 13730288 h 13730288"/>
              <a:gd name="connsiteX4" fmla="*/ 0 w 13509770"/>
              <a:gd name="connsiteY4" fmla="*/ 13702579 h 13730288"/>
              <a:gd name="connsiteX5" fmla="*/ 3906982 w 13509770"/>
              <a:gd name="connsiteY5" fmla="*/ 0 h 13730288"/>
              <a:gd name="connsiteX0" fmla="*/ 3893128 w 13495916"/>
              <a:gd name="connsiteY0" fmla="*/ 0 h 13730288"/>
              <a:gd name="connsiteX1" fmla="*/ 11387409 w 13495916"/>
              <a:gd name="connsiteY1" fmla="*/ 0 h 13730288"/>
              <a:gd name="connsiteX2" fmla="*/ 13495916 w 13495916"/>
              <a:gd name="connsiteY2" fmla="*/ 2108507 h 13730288"/>
              <a:gd name="connsiteX3" fmla="*/ 13495916 w 13495916"/>
              <a:gd name="connsiteY3" fmla="*/ 13730288 h 13730288"/>
              <a:gd name="connsiteX4" fmla="*/ 0 w 13495916"/>
              <a:gd name="connsiteY4" fmla="*/ 13730288 h 13730288"/>
              <a:gd name="connsiteX5" fmla="*/ 3893128 w 13495916"/>
              <a:gd name="connsiteY5" fmla="*/ 0 h 13730288"/>
              <a:gd name="connsiteX0" fmla="*/ 3893128 w 13509771"/>
              <a:gd name="connsiteY0" fmla="*/ 11239 h 13741527"/>
              <a:gd name="connsiteX1" fmla="*/ 11387409 w 13509771"/>
              <a:gd name="connsiteY1" fmla="*/ 11239 h 13741527"/>
              <a:gd name="connsiteX2" fmla="*/ 13509771 w 13509771"/>
              <a:gd name="connsiteY2" fmla="*/ 0 h 13741527"/>
              <a:gd name="connsiteX3" fmla="*/ 13495916 w 13509771"/>
              <a:gd name="connsiteY3" fmla="*/ 13741527 h 13741527"/>
              <a:gd name="connsiteX4" fmla="*/ 0 w 13509771"/>
              <a:gd name="connsiteY4" fmla="*/ 13741527 h 13741527"/>
              <a:gd name="connsiteX5" fmla="*/ 3893128 w 13509771"/>
              <a:gd name="connsiteY5" fmla="*/ 11239 h 13741527"/>
              <a:gd name="connsiteX0" fmla="*/ 3893128 w 13509771"/>
              <a:gd name="connsiteY0" fmla="*/ 11239 h 13741527"/>
              <a:gd name="connsiteX1" fmla="*/ 13509771 w 13509771"/>
              <a:gd name="connsiteY1" fmla="*/ 0 h 13741527"/>
              <a:gd name="connsiteX2" fmla="*/ 13495916 w 13509771"/>
              <a:gd name="connsiteY2" fmla="*/ 13741527 h 13741527"/>
              <a:gd name="connsiteX3" fmla="*/ 0 w 13509771"/>
              <a:gd name="connsiteY3" fmla="*/ 13741527 h 13741527"/>
              <a:gd name="connsiteX4" fmla="*/ 3893128 w 13509771"/>
              <a:gd name="connsiteY4" fmla="*/ 11239 h 13741527"/>
              <a:gd name="connsiteX0" fmla="*/ 3921408 w 13538051"/>
              <a:gd name="connsiteY0" fmla="*/ 11239 h 13750954"/>
              <a:gd name="connsiteX1" fmla="*/ 13538051 w 13538051"/>
              <a:gd name="connsiteY1" fmla="*/ 0 h 13750954"/>
              <a:gd name="connsiteX2" fmla="*/ 13524196 w 13538051"/>
              <a:gd name="connsiteY2" fmla="*/ 13741527 h 13750954"/>
              <a:gd name="connsiteX3" fmla="*/ 0 w 13538051"/>
              <a:gd name="connsiteY3" fmla="*/ 13750954 h 13750954"/>
              <a:gd name="connsiteX4" fmla="*/ 3921408 w 13538051"/>
              <a:gd name="connsiteY4" fmla="*/ 11239 h 13750954"/>
              <a:gd name="connsiteX0" fmla="*/ 3959115 w 13575758"/>
              <a:gd name="connsiteY0" fmla="*/ 11239 h 13760381"/>
              <a:gd name="connsiteX1" fmla="*/ 13575758 w 13575758"/>
              <a:gd name="connsiteY1" fmla="*/ 0 h 13760381"/>
              <a:gd name="connsiteX2" fmla="*/ 13561903 w 13575758"/>
              <a:gd name="connsiteY2" fmla="*/ 13741527 h 13760381"/>
              <a:gd name="connsiteX3" fmla="*/ 0 w 13575758"/>
              <a:gd name="connsiteY3" fmla="*/ 13760381 h 13760381"/>
              <a:gd name="connsiteX4" fmla="*/ 3959115 w 13575758"/>
              <a:gd name="connsiteY4" fmla="*/ 11239 h 13760381"/>
              <a:gd name="connsiteX0" fmla="*/ 3949688 w 13575758"/>
              <a:gd name="connsiteY0" fmla="*/ 1812 h 13760381"/>
              <a:gd name="connsiteX1" fmla="*/ 13575758 w 13575758"/>
              <a:gd name="connsiteY1" fmla="*/ 0 h 13760381"/>
              <a:gd name="connsiteX2" fmla="*/ 13561903 w 13575758"/>
              <a:gd name="connsiteY2" fmla="*/ 13741527 h 13760381"/>
              <a:gd name="connsiteX3" fmla="*/ 0 w 13575758"/>
              <a:gd name="connsiteY3" fmla="*/ 13760381 h 13760381"/>
              <a:gd name="connsiteX4" fmla="*/ 3949688 w 13575758"/>
              <a:gd name="connsiteY4" fmla="*/ 1812 h 13760381"/>
              <a:gd name="connsiteX0" fmla="*/ 3949688 w 13561907"/>
              <a:gd name="connsiteY0" fmla="*/ 0 h 13758569"/>
              <a:gd name="connsiteX1" fmla="*/ 9577916 w 13561907"/>
              <a:gd name="connsiteY1" fmla="*/ 1274095 h 13758569"/>
              <a:gd name="connsiteX2" fmla="*/ 13561903 w 13561907"/>
              <a:gd name="connsiteY2" fmla="*/ 13739715 h 13758569"/>
              <a:gd name="connsiteX3" fmla="*/ 0 w 13561907"/>
              <a:gd name="connsiteY3" fmla="*/ 13758569 h 13758569"/>
              <a:gd name="connsiteX4" fmla="*/ 3949688 w 13561907"/>
              <a:gd name="connsiteY4" fmla="*/ 0 h 13758569"/>
              <a:gd name="connsiteX0" fmla="*/ 3949688 w 13561905"/>
              <a:gd name="connsiteY0" fmla="*/ 23077 h 13781646"/>
              <a:gd name="connsiteX1" fmla="*/ 8195684 w 13561905"/>
              <a:gd name="connsiteY1" fmla="*/ 0 h 13781646"/>
              <a:gd name="connsiteX2" fmla="*/ 13561903 w 13561905"/>
              <a:gd name="connsiteY2" fmla="*/ 13762792 h 13781646"/>
              <a:gd name="connsiteX3" fmla="*/ 0 w 13561905"/>
              <a:gd name="connsiteY3" fmla="*/ 13781646 h 13781646"/>
              <a:gd name="connsiteX4" fmla="*/ 3949688 w 13561905"/>
              <a:gd name="connsiteY4" fmla="*/ 23077 h 13781646"/>
              <a:gd name="connsiteX0" fmla="*/ 3949688 w 8195684"/>
              <a:gd name="connsiteY0" fmla="*/ 23077 h 13781646"/>
              <a:gd name="connsiteX1" fmla="*/ 8195684 w 8195684"/>
              <a:gd name="connsiteY1" fmla="*/ 0 h 13781646"/>
              <a:gd name="connsiteX2" fmla="*/ 7097308 w 8195684"/>
              <a:gd name="connsiteY2" fmla="*/ 12720801 h 13781646"/>
              <a:gd name="connsiteX3" fmla="*/ 0 w 8195684"/>
              <a:gd name="connsiteY3" fmla="*/ 13781646 h 13781646"/>
              <a:gd name="connsiteX4" fmla="*/ 3949688 w 8195684"/>
              <a:gd name="connsiteY4" fmla="*/ 23077 h 13781646"/>
              <a:gd name="connsiteX0" fmla="*/ 3949688 w 8224749"/>
              <a:gd name="connsiteY0" fmla="*/ 23077 h 13805322"/>
              <a:gd name="connsiteX1" fmla="*/ 8195684 w 8224749"/>
              <a:gd name="connsiteY1" fmla="*/ 0 h 13805322"/>
              <a:gd name="connsiteX2" fmla="*/ 8224359 w 8224749"/>
              <a:gd name="connsiteY2" fmla="*/ 13805322 h 13805322"/>
              <a:gd name="connsiteX3" fmla="*/ 0 w 8224749"/>
              <a:gd name="connsiteY3" fmla="*/ 13781646 h 13805322"/>
              <a:gd name="connsiteX4" fmla="*/ 3949688 w 8224749"/>
              <a:gd name="connsiteY4" fmla="*/ 23077 h 13805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24749" h="13805322">
                <a:moveTo>
                  <a:pt x="3949688" y="23077"/>
                </a:moveTo>
                <a:lnTo>
                  <a:pt x="8195684" y="0"/>
                </a:lnTo>
                <a:cubicBezTo>
                  <a:pt x="8191066" y="4580509"/>
                  <a:pt x="8228977" y="9224813"/>
                  <a:pt x="8224359" y="13805322"/>
                </a:cubicBezTo>
                <a:lnTo>
                  <a:pt x="0" y="13781646"/>
                </a:lnTo>
                <a:lnTo>
                  <a:pt x="3949688" y="2307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nl-NL"/>
          </a:p>
        </p:txBody>
      </p:sp>
      <p:sp>
        <p:nvSpPr>
          <p:cNvPr id="16" name="Titel">
            <a:extLst>
              <a:ext uri="{FF2B5EF4-FFF2-40B4-BE49-F238E27FC236}">
                <a16:creationId xmlns:a16="http://schemas.microsoft.com/office/drawing/2014/main" id="{A6E3C1C0-BE16-A041-BFF1-581A9C25E1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3684" y="1247903"/>
            <a:ext cx="7515454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nl-NL"/>
              <a:t>Klik om stijl van de titel te bewerken</a:t>
            </a:r>
            <a:endParaRPr lang="en-US"/>
          </a:p>
        </p:txBody>
      </p:sp>
      <p:sp>
        <p:nvSpPr>
          <p:cNvPr id="15" name="Bovenkop">
            <a:extLst>
              <a:ext uri="{FF2B5EF4-FFF2-40B4-BE49-F238E27FC236}">
                <a16:creationId xmlns:a16="http://schemas.microsoft.com/office/drawing/2014/main" id="{E22281ED-6E2C-E14A-8AC4-9866DA42B6C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4464" y="724995"/>
            <a:ext cx="7483412" cy="473402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699" b="0" i="0" u="sng">
                <a:latin typeface="Roboto Medium" panose="02000000000000000000" pitchFamily="2" charset="0"/>
                <a:ea typeface="Roboto Medium" panose="02000000000000000000" pitchFamily="2" charset="0"/>
              </a:defRPr>
            </a:lvl1pPr>
          </a:lstStyle>
          <a:p>
            <a:pPr lvl="0"/>
            <a:r>
              <a:rPr lang="nl-NL" err="1"/>
              <a:t>Placeholder</a:t>
            </a:r>
            <a:r>
              <a:rPr lang="nl-NL"/>
              <a:t> bovenkop</a:t>
            </a:r>
          </a:p>
        </p:txBody>
      </p:sp>
    </p:spTree>
    <p:extLst>
      <p:ext uri="{BB962C8B-B14F-4D97-AF65-F5344CB8AC3E}">
        <p14:creationId xmlns:p14="http://schemas.microsoft.com/office/powerpoint/2010/main" val="25611071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-Tekst-GEEL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Vlak links">
            <a:extLst>
              <a:ext uri="{FF2B5EF4-FFF2-40B4-BE49-F238E27FC236}">
                <a16:creationId xmlns:a16="http://schemas.microsoft.com/office/drawing/2014/main" id="{18D4EC64-D79F-5240-A2C2-6F3425115007}"/>
              </a:ext>
            </a:extLst>
          </p:cNvPr>
          <p:cNvSpPr/>
          <p:nvPr userDrawn="1"/>
        </p:nvSpPr>
        <p:spPr>
          <a:xfrm>
            <a:off x="-10632" y="-6928"/>
            <a:ext cx="5303000" cy="68649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450"/>
          </a:p>
        </p:txBody>
      </p:sp>
      <p:sp>
        <p:nvSpPr>
          <p:cNvPr id="11" name="Vlak rechts">
            <a:extLst>
              <a:ext uri="{FF2B5EF4-FFF2-40B4-BE49-F238E27FC236}">
                <a16:creationId xmlns:a16="http://schemas.microsoft.com/office/drawing/2014/main" id="{E8561B04-8EC8-EB41-AEDC-00751FE368BD}"/>
              </a:ext>
            </a:extLst>
          </p:cNvPr>
          <p:cNvSpPr/>
          <p:nvPr userDrawn="1"/>
        </p:nvSpPr>
        <p:spPr>
          <a:xfrm>
            <a:off x="6889000" y="-6928"/>
            <a:ext cx="5303000" cy="686492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450"/>
          </a:p>
        </p:txBody>
      </p:sp>
      <p:sp>
        <p:nvSpPr>
          <p:cNvPr id="4" name="Vlak midden">
            <a:extLst>
              <a:ext uri="{FF2B5EF4-FFF2-40B4-BE49-F238E27FC236}">
                <a16:creationId xmlns:a16="http://schemas.microsoft.com/office/drawing/2014/main" id="{C67CC318-86C5-5142-AED7-2CEF6FC50B01}"/>
              </a:ext>
            </a:extLst>
          </p:cNvPr>
          <p:cNvSpPr>
            <a:spLocks noChangeAspect="1"/>
          </p:cNvSpPr>
          <p:nvPr userDrawn="1"/>
        </p:nvSpPr>
        <p:spPr>
          <a:xfrm>
            <a:off x="2525895" y="0"/>
            <a:ext cx="7551745" cy="6858000"/>
          </a:xfrm>
          <a:prstGeom prst="parallelogram">
            <a:avLst>
              <a:gd name="adj" fmla="val 2851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450"/>
          </a:p>
        </p:txBody>
      </p:sp>
      <p:pic>
        <p:nvPicPr>
          <p:cNvPr id="8" name="Logo WH zwart">
            <a:extLst>
              <a:ext uri="{FF2B5EF4-FFF2-40B4-BE49-F238E27FC236}">
                <a16:creationId xmlns:a16="http://schemas.microsoft.com/office/drawing/2014/main" id="{9A8AAFA4-A14B-764D-82B8-1E1E7626CD3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5145" y="381001"/>
            <a:ext cx="1926829" cy="1234965"/>
          </a:xfrm>
          <a:prstGeom prst="rect">
            <a:avLst/>
          </a:prstGeom>
        </p:spPr>
      </p:pic>
      <p:sp>
        <p:nvSpPr>
          <p:cNvPr id="3" name="Subtitel"/>
          <p:cNvSpPr>
            <a:spLocks noGrp="1"/>
          </p:cNvSpPr>
          <p:nvPr>
            <p:ph type="subTitle" idx="1" hasCustomPrompt="1"/>
          </p:nvPr>
        </p:nvSpPr>
        <p:spPr>
          <a:xfrm>
            <a:off x="2460302" y="4436900"/>
            <a:ext cx="8022801" cy="602933"/>
          </a:xfrm>
        </p:spPr>
        <p:txBody>
          <a:bodyPr/>
          <a:lstStyle>
            <a:lvl1pPr marL="0" indent="0" algn="l">
              <a:buNone/>
              <a:defRPr sz="2400" b="1" i="0" u="sng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109" indent="0" algn="ctr">
              <a:buNone/>
              <a:defRPr sz="2000"/>
            </a:lvl2pPr>
            <a:lvl3pPr marL="914217" indent="0" algn="ctr">
              <a:buNone/>
              <a:defRPr sz="1800"/>
            </a:lvl3pPr>
            <a:lvl4pPr marL="1371326" indent="0" algn="ctr">
              <a:buNone/>
              <a:defRPr sz="1600"/>
            </a:lvl4pPr>
            <a:lvl5pPr marL="1828434" indent="0" algn="ctr">
              <a:buNone/>
              <a:defRPr sz="1600"/>
            </a:lvl5pPr>
            <a:lvl6pPr marL="2285543" indent="0" algn="ctr">
              <a:buNone/>
              <a:defRPr sz="1600"/>
            </a:lvl6pPr>
            <a:lvl7pPr marL="2742651" indent="0" algn="ctr">
              <a:buNone/>
              <a:defRPr sz="1600"/>
            </a:lvl7pPr>
            <a:lvl8pPr marL="3199760" indent="0" algn="ctr">
              <a:buNone/>
              <a:defRPr sz="1600"/>
            </a:lvl8pPr>
            <a:lvl9pPr marL="3656868" indent="0" algn="ctr">
              <a:buNone/>
              <a:defRPr sz="1600"/>
            </a:lvl9pPr>
          </a:lstStyle>
          <a:p>
            <a:r>
              <a:rPr lang="nl-NL"/>
              <a:t>Klikken om de ondertitelstijl te bewerken</a:t>
            </a:r>
            <a:endParaRPr lang="en-US"/>
          </a:p>
        </p:txBody>
      </p:sp>
      <p:sp>
        <p:nvSpPr>
          <p:cNvPr id="2" name="Titel"/>
          <p:cNvSpPr>
            <a:spLocks noGrp="1"/>
          </p:cNvSpPr>
          <p:nvPr>
            <p:ph type="ctrTitle" hasCustomPrompt="1"/>
          </p:nvPr>
        </p:nvSpPr>
        <p:spPr>
          <a:xfrm>
            <a:off x="2482358" y="2622782"/>
            <a:ext cx="8022801" cy="1587711"/>
          </a:xfrm>
        </p:spPr>
        <p:txBody>
          <a:bodyPr anchor="t">
            <a:noAutofit/>
          </a:bodyPr>
          <a:lstStyle>
            <a:lvl1pPr algn="l">
              <a:lnSpc>
                <a:spcPts val="5499"/>
              </a:lnSpc>
              <a:defRPr sz="4799" b="1" i="0">
                <a:latin typeface="Roboto Black" panose="02000000000000000000" pitchFamily="2" charset="0"/>
                <a:ea typeface="Roboto Black" panose="02000000000000000000" pitchFamily="2" charset="0"/>
              </a:defRPr>
            </a:lvl1pPr>
          </a:lstStyle>
          <a:p>
            <a:r>
              <a:rPr lang="nl-NL"/>
              <a:t>Klik om stijl van de titel te bewerken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09983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dia met beeld-BLAU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Vlak schuine baan licht">
            <a:extLst>
              <a:ext uri="{FF2B5EF4-FFF2-40B4-BE49-F238E27FC236}">
                <a16:creationId xmlns:a16="http://schemas.microsoft.com/office/drawing/2014/main" id="{20BCF590-3EB7-CD4E-9CF5-E0DDB8393339}"/>
              </a:ext>
            </a:extLst>
          </p:cNvPr>
          <p:cNvSpPr/>
          <p:nvPr userDrawn="1"/>
        </p:nvSpPr>
        <p:spPr>
          <a:xfrm rot="960000">
            <a:off x="7769463" y="-466340"/>
            <a:ext cx="636825" cy="8014076"/>
          </a:xfrm>
          <a:prstGeom prst="rect">
            <a:avLst/>
          </a:prstGeom>
          <a:solidFill>
            <a:srgbClr val="84D0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450"/>
          </a:p>
        </p:txBody>
      </p:sp>
      <p:sp>
        <p:nvSpPr>
          <p:cNvPr id="9" name="Vlak schuine baan">
            <a:extLst>
              <a:ext uri="{FF2B5EF4-FFF2-40B4-BE49-F238E27FC236}">
                <a16:creationId xmlns:a16="http://schemas.microsoft.com/office/drawing/2014/main" id="{B2B6C17A-1C8C-7A41-BC28-032E19EA8DA0}"/>
              </a:ext>
            </a:extLst>
          </p:cNvPr>
          <p:cNvSpPr/>
          <p:nvPr userDrawn="1"/>
        </p:nvSpPr>
        <p:spPr>
          <a:xfrm rot="960000">
            <a:off x="8237635" y="-441586"/>
            <a:ext cx="816409" cy="8014076"/>
          </a:xfrm>
          <a:prstGeom prst="rect">
            <a:avLst/>
          </a:prstGeom>
          <a:solidFill>
            <a:srgbClr val="1EBC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450"/>
          </a:p>
        </p:txBody>
      </p:sp>
      <p:pic>
        <p:nvPicPr>
          <p:cNvPr id="18" name="Logo-W-rond-geelwit">
            <a:extLst>
              <a:ext uri="{FF2B5EF4-FFF2-40B4-BE49-F238E27FC236}">
                <a16:creationId xmlns:a16="http://schemas.microsoft.com/office/drawing/2014/main" id="{3914B618-E6BD-F149-8FD0-570EE1C7989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58251" y="6316617"/>
            <a:ext cx="444535" cy="444593"/>
          </a:xfrm>
          <a:prstGeom prst="rect">
            <a:avLst/>
          </a:prstGeom>
        </p:spPr>
      </p:pic>
      <p:sp>
        <p:nvSpPr>
          <p:cNvPr id="5" name="Voettekst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numm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61A81-E545-3C41-97A5-08DA8ED0F4C4}" type="slidenum">
              <a:rPr lang="nl-NL" smtClean="0"/>
              <a:t>‹#›</a:t>
            </a:fld>
            <a:endParaRPr lang="nl-NL"/>
          </a:p>
        </p:txBody>
      </p:sp>
      <p:sp>
        <p:nvSpPr>
          <p:cNvPr id="3" name="Inhoud"/>
          <p:cNvSpPr>
            <a:spLocks noGrp="1"/>
          </p:cNvSpPr>
          <p:nvPr>
            <p:ph idx="1"/>
          </p:nvPr>
        </p:nvSpPr>
        <p:spPr>
          <a:xfrm>
            <a:off x="614946" y="2806996"/>
            <a:ext cx="7494192" cy="292706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ijdelijke aanduiding afbeelding">
            <a:extLst>
              <a:ext uri="{FF2B5EF4-FFF2-40B4-BE49-F238E27FC236}">
                <a16:creationId xmlns:a16="http://schemas.microsoft.com/office/drawing/2014/main" id="{95324610-7F3A-2049-B7A2-5D5DBA5782B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109138" y="-23396"/>
            <a:ext cx="4111839" cy="6902661"/>
          </a:xfrm>
          <a:custGeom>
            <a:avLst/>
            <a:gdLst>
              <a:gd name="connsiteX0" fmla="*/ 0 w 12650788"/>
              <a:gd name="connsiteY0" fmla="*/ 0 h 13730288"/>
              <a:gd name="connsiteX1" fmla="*/ 10542281 w 12650788"/>
              <a:gd name="connsiteY1" fmla="*/ 0 h 13730288"/>
              <a:gd name="connsiteX2" fmla="*/ 12650788 w 12650788"/>
              <a:gd name="connsiteY2" fmla="*/ 2108507 h 13730288"/>
              <a:gd name="connsiteX3" fmla="*/ 12650788 w 12650788"/>
              <a:gd name="connsiteY3" fmla="*/ 13730288 h 13730288"/>
              <a:gd name="connsiteX4" fmla="*/ 0 w 12650788"/>
              <a:gd name="connsiteY4" fmla="*/ 13730288 h 13730288"/>
              <a:gd name="connsiteX5" fmla="*/ 0 w 12650788"/>
              <a:gd name="connsiteY5" fmla="*/ 0 h 13730288"/>
              <a:gd name="connsiteX0" fmla="*/ 3048000 w 12650788"/>
              <a:gd name="connsiteY0" fmla="*/ 0 h 13730288"/>
              <a:gd name="connsiteX1" fmla="*/ 10542281 w 12650788"/>
              <a:gd name="connsiteY1" fmla="*/ 0 h 13730288"/>
              <a:gd name="connsiteX2" fmla="*/ 12650788 w 12650788"/>
              <a:gd name="connsiteY2" fmla="*/ 2108507 h 13730288"/>
              <a:gd name="connsiteX3" fmla="*/ 12650788 w 12650788"/>
              <a:gd name="connsiteY3" fmla="*/ 13730288 h 13730288"/>
              <a:gd name="connsiteX4" fmla="*/ 0 w 12650788"/>
              <a:gd name="connsiteY4" fmla="*/ 13730288 h 13730288"/>
              <a:gd name="connsiteX5" fmla="*/ 3048000 w 12650788"/>
              <a:gd name="connsiteY5" fmla="*/ 0 h 13730288"/>
              <a:gd name="connsiteX0" fmla="*/ 3906982 w 13509770"/>
              <a:gd name="connsiteY0" fmla="*/ 0 h 13730288"/>
              <a:gd name="connsiteX1" fmla="*/ 11401263 w 13509770"/>
              <a:gd name="connsiteY1" fmla="*/ 0 h 13730288"/>
              <a:gd name="connsiteX2" fmla="*/ 13509770 w 13509770"/>
              <a:gd name="connsiteY2" fmla="*/ 2108507 h 13730288"/>
              <a:gd name="connsiteX3" fmla="*/ 13509770 w 13509770"/>
              <a:gd name="connsiteY3" fmla="*/ 13730288 h 13730288"/>
              <a:gd name="connsiteX4" fmla="*/ 0 w 13509770"/>
              <a:gd name="connsiteY4" fmla="*/ 13702579 h 13730288"/>
              <a:gd name="connsiteX5" fmla="*/ 3906982 w 13509770"/>
              <a:gd name="connsiteY5" fmla="*/ 0 h 13730288"/>
              <a:gd name="connsiteX0" fmla="*/ 3893128 w 13495916"/>
              <a:gd name="connsiteY0" fmla="*/ 0 h 13730288"/>
              <a:gd name="connsiteX1" fmla="*/ 11387409 w 13495916"/>
              <a:gd name="connsiteY1" fmla="*/ 0 h 13730288"/>
              <a:gd name="connsiteX2" fmla="*/ 13495916 w 13495916"/>
              <a:gd name="connsiteY2" fmla="*/ 2108507 h 13730288"/>
              <a:gd name="connsiteX3" fmla="*/ 13495916 w 13495916"/>
              <a:gd name="connsiteY3" fmla="*/ 13730288 h 13730288"/>
              <a:gd name="connsiteX4" fmla="*/ 0 w 13495916"/>
              <a:gd name="connsiteY4" fmla="*/ 13730288 h 13730288"/>
              <a:gd name="connsiteX5" fmla="*/ 3893128 w 13495916"/>
              <a:gd name="connsiteY5" fmla="*/ 0 h 13730288"/>
              <a:gd name="connsiteX0" fmla="*/ 3893128 w 13509771"/>
              <a:gd name="connsiteY0" fmla="*/ 11239 h 13741527"/>
              <a:gd name="connsiteX1" fmla="*/ 11387409 w 13509771"/>
              <a:gd name="connsiteY1" fmla="*/ 11239 h 13741527"/>
              <a:gd name="connsiteX2" fmla="*/ 13509771 w 13509771"/>
              <a:gd name="connsiteY2" fmla="*/ 0 h 13741527"/>
              <a:gd name="connsiteX3" fmla="*/ 13495916 w 13509771"/>
              <a:gd name="connsiteY3" fmla="*/ 13741527 h 13741527"/>
              <a:gd name="connsiteX4" fmla="*/ 0 w 13509771"/>
              <a:gd name="connsiteY4" fmla="*/ 13741527 h 13741527"/>
              <a:gd name="connsiteX5" fmla="*/ 3893128 w 13509771"/>
              <a:gd name="connsiteY5" fmla="*/ 11239 h 13741527"/>
              <a:gd name="connsiteX0" fmla="*/ 3893128 w 13509771"/>
              <a:gd name="connsiteY0" fmla="*/ 11239 h 13741527"/>
              <a:gd name="connsiteX1" fmla="*/ 13509771 w 13509771"/>
              <a:gd name="connsiteY1" fmla="*/ 0 h 13741527"/>
              <a:gd name="connsiteX2" fmla="*/ 13495916 w 13509771"/>
              <a:gd name="connsiteY2" fmla="*/ 13741527 h 13741527"/>
              <a:gd name="connsiteX3" fmla="*/ 0 w 13509771"/>
              <a:gd name="connsiteY3" fmla="*/ 13741527 h 13741527"/>
              <a:gd name="connsiteX4" fmla="*/ 3893128 w 13509771"/>
              <a:gd name="connsiteY4" fmla="*/ 11239 h 13741527"/>
              <a:gd name="connsiteX0" fmla="*/ 3921408 w 13538051"/>
              <a:gd name="connsiteY0" fmla="*/ 11239 h 13750954"/>
              <a:gd name="connsiteX1" fmla="*/ 13538051 w 13538051"/>
              <a:gd name="connsiteY1" fmla="*/ 0 h 13750954"/>
              <a:gd name="connsiteX2" fmla="*/ 13524196 w 13538051"/>
              <a:gd name="connsiteY2" fmla="*/ 13741527 h 13750954"/>
              <a:gd name="connsiteX3" fmla="*/ 0 w 13538051"/>
              <a:gd name="connsiteY3" fmla="*/ 13750954 h 13750954"/>
              <a:gd name="connsiteX4" fmla="*/ 3921408 w 13538051"/>
              <a:gd name="connsiteY4" fmla="*/ 11239 h 13750954"/>
              <a:gd name="connsiteX0" fmla="*/ 3959115 w 13575758"/>
              <a:gd name="connsiteY0" fmla="*/ 11239 h 13760381"/>
              <a:gd name="connsiteX1" fmla="*/ 13575758 w 13575758"/>
              <a:gd name="connsiteY1" fmla="*/ 0 h 13760381"/>
              <a:gd name="connsiteX2" fmla="*/ 13561903 w 13575758"/>
              <a:gd name="connsiteY2" fmla="*/ 13741527 h 13760381"/>
              <a:gd name="connsiteX3" fmla="*/ 0 w 13575758"/>
              <a:gd name="connsiteY3" fmla="*/ 13760381 h 13760381"/>
              <a:gd name="connsiteX4" fmla="*/ 3959115 w 13575758"/>
              <a:gd name="connsiteY4" fmla="*/ 11239 h 13760381"/>
              <a:gd name="connsiteX0" fmla="*/ 3949688 w 13575758"/>
              <a:gd name="connsiteY0" fmla="*/ 1812 h 13760381"/>
              <a:gd name="connsiteX1" fmla="*/ 13575758 w 13575758"/>
              <a:gd name="connsiteY1" fmla="*/ 0 h 13760381"/>
              <a:gd name="connsiteX2" fmla="*/ 13561903 w 13575758"/>
              <a:gd name="connsiteY2" fmla="*/ 13741527 h 13760381"/>
              <a:gd name="connsiteX3" fmla="*/ 0 w 13575758"/>
              <a:gd name="connsiteY3" fmla="*/ 13760381 h 13760381"/>
              <a:gd name="connsiteX4" fmla="*/ 3949688 w 13575758"/>
              <a:gd name="connsiteY4" fmla="*/ 1812 h 13760381"/>
              <a:gd name="connsiteX0" fmla="*/ 3949688 w 13561907"/>
              <a:gd name="connsiteY0" fmla="*/ 0 h 13758569"/>
              <a:gd name="connsiteX1" fmla="*/ 9577916 w 13561907"/>
              <a:gd name="connsiteY1" fmla="*/ 1274095 h 13758569"/>
              <a:gd name="connsiteX2" fmla="*/ 13561903 w 13561907"/>
              <a:gd name="connsiteY2" fmla="*/ 13739715 h 13758569"/>
              <a:gd name="connsiteX3" fmla="*/ 0 w 13561907"/>
              <a:gd name="connsiteY3" fmla="*/ 13758569 h 13758569"/>
              <a:gd name="connsiteX4" fmla="*/ 3949688 w 13561907"/>
              <a:gd name="connsiteY4" fmla="*/ 0 h 13758569"/>
              <a:gd name="connsiteX0" fmla="*/ 3949688 w 13561905"/>
              <a:gd name="connsiteY0" fmla="*/ 23077 h 13781646"/>
              <a:gd name="connsiteX1" fmla="*/ 8195684 w 13561905"/>
              <a:gd name="connsiteY1" fmla="*/ 0 h 13781646"/>
              <a:gd name="connsiteX2" fmla="*/ 13561903 w 13561905"/>
              <a:gd name="connsiteY2" fmla="*/ 13762792 h 13781646"/>
              <a:gd name="connsiteX3" fmla="*/ 0 w 13561905"/>
              <a:gd name="connsiteY3" fmla="*/ 13781646 h 13781646"/>
              <a:gd name="connsiteX4" fmla="*/ 3949688 w 13561905"/>
              <a:gd name="connsiteY4" fmla="*/ 23077 h 13781646"/>
              <a:gd name="connsiteX0" fmla="*/ 3949688 w 8195684"/>
              <a:gd name="connsiteY0" fmla="*/ 23077 h 13781646"/>
              <a:gd name="connsiteX1" fmla="*/ 8195684 w 8195684"/>
              <a:gd name="connsiteY1" fmla="*/ 0 h 13781646"/>
              <a:gd name="connsiteX2" fmla="*/ 7097308 w 8195684"/>
              <a:gd name="connsiteY2" fmla="*/ 12720801 h 13781646"/>
              <a:gd name="connsiteX3" fmla="*/ 0 w 8195684"/>
              <a:gd name="connsiteY3" fmla="*/ 13781646 h 13781646"/>
              <a:gd name="connsiteX4" fmla="*/ 3949688 w 8195684"/>
              <a:gd name="connsiteY4" fmla="*/ 23077 h 13781646"/>
              <a:gd name="connsiteX0" fmla="*/ 3949688 w 8224749"/>
              <a:gd name="connsiteY0" fmla="*/ 23077 h 13805322"/>
              <a:gd name="connsiteX1" fmla="*/ 8195684 w 8224749"/>
              <a:gd name="connsiteY1" fmla="*/ 0 h 13805322"/>
              <a:gd name="connsiteX2" fmla="*/ 8224359 w 8224749"/>
              <a:gd name="connsiteY2" fmla="*/ 13805322 h 13805322"/>
              <a:gd name="connsiteX3" fmla="*/ 0 w 8224749"/>
              <a:gd name="connsiteY3" fmla="*/ 13781646 h 13805322"/>
              <a:gd name="connsiteX4" fmla="*/ 3949688 w 8224749"/>
              <a:gd name="connsiteY4" fmla="*/ 23077 h 13805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24749" h="13805322">
                <a:moveTo>
                  <a:pt x="3949688" y="23077"/>
                </a:moveTo>
                <a:lnTo>
                  <a:pt x="8195684" y="0"/>
                </a:lnTo>
                <a:cubicBezTo>
                  <a:pt x="8191066" y="4580509"/>
                  <a:pt x="8228977" y="9224813"/>
                  <a:pt x="8224359" y="13805322"/>
                </a:cubicBezTo>
                <a:lnTo>
                  <a:pt x="0" y="13781646"/>
                </a:lnTo>
                <a:lnTo>
                  <a:pt x="3949688" y="2307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nl-NL"/>
          </a:p>
        </p:txBody>
      </p:sp>
      <p:sp>
        <p:nvSpPr>
          <p:cNvPr id="16" name="Titel">
            <a:extLst>
              <a:ext uri="{FF2B5EF4-FFF2-40B4-BE49-F238E27FC236}">
                <a16:creationId xmlns:a16="http://schemas.microsoft.com/office/drawing/2014/main" id="{A6E3C1C0-BE16-A041-BFF1-581A9C25E1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3684" y="1247903"/>
            <a:ext cx="7515454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nl-NL"/>
              <a:t>Klik om stijl van de titel te bewerken</a:t>
            </a:r>
            <a:endParaRPr lang="en-US"/>
          </a:p>
        </p:txBody>
      </p:sp>
      <p:sp>
        <p:nvSpPr>
          <p:cNvPr id="15" name="Bovenkop">
            <a:extLst>
              <a:ext uri="{FF2B5EF4-FFF2-40B4-BE49-F238E27FC236}">
                <a16:creationId xmlns:a16="http://schemas.microsoft.com/office/drawing/2014/main" id="{E22281ED-6E2C-E14A-8AC4-9866DA42B6C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4464" y="724995"/>
            <a:ext cx="7483412" cy="473402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699" b="0" i="0" u="sng">
                <a:latin typeface="Roboto Medium" panose="02000000000000000000" pitchFamily="2" charset="0"/>
                <a:ea typeface="Roboto Medium" panose="02000000000000000000" pitchFamily="2" charset="0"/>
              </a:defRPr>
            </a:lvl1pPr>
          </a:lstStyle>
          <a:p>
            <a:pPr lvl="0"/>
            <a:r>
              <a:rPr lang="nl-NL" err="1"/>
              <a:t>Placeholder</a:t>
            </a:r>
            <a:r>
              <a:rPr lang="nl-NL"/>
              <a:t> bovenkop</a:t>
            </a:r>
          </a:p>
        </p:txBody>
      </p:sp>
    </p:spTree>
    <p:extLst>
      <p:ext uri="{BB962C8B-B14F-4D97-AF65-F5344CB8AC3E}">
        <p14:creationId xmlns:p14="http://schemas.microsoft.com/office/powerpoint/2010/main" val="12462230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kstdia met beeld-GRO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Vlak schuine baan licht">
            <a:extLst>
              <a:ext uri="{FF2B5EF4-FFF2-40B4-BE49-F238E27FC236}">
                <a16:creationId xmlns:a16="http://schemas.microsoft.com/office/drawing/2014/main" id="{20BCF590-3EB7-CD4E-9CF5-E0DDB8393339}"/>
              </a:ext>
            </a:extLst>
          </p:cNvPr>
          <p:cNvSpPr/>
          <p:nvPr userDrawn="1"/>
        </p:nvSpPr>
        <p:spPr>
          <a:xfrm rot="960000">
            <a:off x="7769463" y="-466340"/>
            <a:ext cx="636825" cy="8014076"/>
          </a:xfrm>
          <a:prstGeom prst="rect">
            <a:avLst/>
          </a:prstGeom>
          <a:solidFill>
            <a:srgbClr val="D5E0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450"/>
          </a:p>
        </p:txBody>
      </p:sp>
      <p:sp>
        <p:nvSpPr>
          <p:cNvPr id="9" name="Vlak schuine baan">
            <a:extLst>
              <a:ext uri="{FF2B5EF4-FFF2-40B4-BE49-F238E27FC236}">
                <a16:creationId xmlns:a16="http://schemas.microsoft.com/office/drawing/2014/main" id="{B2B6C17A-1C8C-7A41-BC28-032E19EA8DA0}"/>
              </a:ext>
            </a:extLst>
          </p:cNvPr>
          <p:cNvSpPr/>
          <p:nvPr userDrawn="1"/>
        </p:nvSpPr>
        <p:spPr>
          <a:xfrm rot="960000">
            <a:off x="8237635" y="-441586"/>
            <a:ext cx="816409" cy="8014076"/>
          </a:xfrm>
          <a:prstGeom prst="rect">
            <a:avLst/>
          </a:prstGeom>
          <a:solidFill>
            <a:srgbClr val="B1D2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450"/>
          </a:p>
        </p:txBody>
      </p:sp>
      <p:pic>
        <p:nvPicPr>
          <p:cNvPr id="18" name="Logo-W-rond-geelwit">
            <a:extLst>
              <a:ext uri="{FF2B5EF4-FFF2-40B4-BE49-F238E27FC236}">
                <a16:creationId xmlns:a16="http://schemas.microsoft.com/office/drawing/2014/main" id="{3914B618-E6BD-F149-8FD0-570EE1C7989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58251" y="6316617"/>
            <a:ext cx="444535" cy="444593"/>
          </a:xfrm>
          <a:prstGeom prst="rect">
            <a:avLst/>
          </a:prstGeom>
        </p:spPr>
      </p:pic>
      <p:sp>
        <p:nvSpPr>
          <p:cNvPr id="5" name="Voettekst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numm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61A81-E545-3C41-97A5-08DA8ED0F4C4}" type="slidenum">
              <a:rPr lang="nl-NL" smtClean="0"/>
              <a:t>‹#›</a:t>
            </a:fld>
            <a:endParaRPr lang="nl-NL"/>
          </a:p>
        </p:txBody>
      </p:sp>
      <p:sp>
        <p:nvSpPr>
          <p:cNvPr id="3" name="Inhoud"/>
          <p:cNvSpPr>
            <a:spLocks noGrp="1"/>
          </p:cNvSpPr>
          <p:nvPr>
            <p:ph idx="1"/>
          </p:nvPr>
        </p:nvSpPr>
        <p:spPr>
          <a:xfrm>
            <a:off x="614946" y="2806996"/>
            <a:ext cx="7494192" cy="292706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ijdelijke aanduiding afbeelding">
            <a:extLst>
              <a:ext uri="{FF2B5EF4-FFF2-40B4-BE49-F238E27FC236}">
                <a16:creationId xmlns:a16="http://schemas.microsoft.com/office/drawing/2014/main" id="{95324610-7F3A-2049-B7A2-5D5DBA5782B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109138" y="-23396"/>
            <a:ext cx="4111839" cy="6902661"/>
          </a:xfrm>
          <a:custGeom>
            <a:avLst/>
            <a:gdLst>
              <a:gd name="connsiteX0" fmla="*/ 0 w 12650788"/>
              <a:gd name="connsiteY0" fmla="*/ 0 h 13730288"/>
              <a:gd name="connsiteX1" fmla="*/ 10542281 w 12650788"/>
              <a:gd name="connsiteY1" fmla="*/ 0 h 13730288"/>
              <a:gd name="connsiteX2" fmla="*/ 12650788 w 12650788"/>
              <a:gd name="connsiteY2" fmla="*/ 2108507 h 13730288"/>
              <a:gd name="connsiteX3" fmla="*/ 12650788 w 12650788"/>
              <a:gd name="connsiteY3" fmla="*/ 13730288 h 13730288"/>
              <a:gd name="connsiteX4" fmla="*/ 0 w 12650788"/>
              <a:gd name="connsiteY4" fmla="*/ 13730288 h 13730288"/>
              <a:gd name="connsiteX5" fmla="*/ 0 w 12650788"/>
              <a:gd name="connsiteY5" fmla="*/ 0 h 13730288"/>
              <a:gd name="connsiteX0" fmla="*/ 3048000 w 12650788"/>
              <a:gd name="connsiteY0" fmla="*/ 0 h 13730288"/>
              <a:gd name="connsiteX1" fmla="*/ 10542281 w 12650788"/>
              <a:gd name="connsiteY1" fmla="*/ 0 h 13730288"/>
              <a:gd name="connsiteX2" fmla="*/ 12650788 w 12650788"/>
              <a:gd name="connsiteY2" fmla="*/ 2108507 h 13730288"/>
              <a:gd name="connsiteX3" fmla="*/ 12650788 w 12650788"/>
              <a:gd name="connsiteY3" fmla="*/ 13730288 h 13730288"/>
              <a:gd name="connsiteX4" fmla="*/ 0 w 12650788"/>
              <a:gd name="connsiteY4" fmla="*/ 13730288 h 13730288"/>
              <a:gd name="connsiteX5" fmla="*/ 3048000 w 12650788"/>
              <a:gd name="connsiteY5" fmla="*/ 0 h 13730288"/>
              <a:gd name="connsiteX0" fmla="*/ 3906982 w 13509770"/>
              <a:gd name="connsiteY0" fmla="*/ 0 h 13730288"/>
              <a:gd name="connsiteX1" fmla="*/ 11401263 w 13509770"/>
              <a:gd name="connsiteY1" fmla="*/ 0 h 13730288"/>
              <a:gd name="connsiteX2" fmla="*/ 13509770 w 13509770"/>
              <a:gd name="connsiteY2" fmla="*/ 2108507 h 13730288"/>
              <a:gd name="connsiteX3" fmla="*/ 13509770 w 13509770"/>
              <a:gd name="connsiteY3" fmla="*/ 13730288 h 13730288"/>
              <a:gd name="connsiteX4" fmla="*/ 0 w 13509770"/>
              <a:gd name="connsiteY4" fmla="*/ 13702579 h 13730288"/>
              <a:gd name="connsiteX5" fmla="*/ 3906982 w 13509770"/>
              <a:gd name="connsiteY5" fmla="*/ 0 h 13730288"/>
              <a:gd name="connsiteX0" fmla="*/ 3893128 w 13495916"/>
              <a:gd name="connsiteY0" fmla="*/ 0 h 13730288"/>
              <a:gd name="connsiteX1" fmla="*/ 11387409 w 13495916"/>
              <a:gd name="connsiteY1" fmla="*/ 0 h 13730288"/>
              <a:gd name="connsiteX2" fmla="*/ 13495916 w 13495916"/>
              <a:gd name="connsiteY2" fmla="*/ 2108507 h 13730288"/>
              <a:gd name="connsiteX3" fmla="*/ 13495916 w 13495916"/>
              <a:gd name="connsiteY3" fmla="*/ 13730288 h 13730288"/>
              <a:gd name="connsiteX4" fmla="*/ 0 w 13495916"/>
              <a:gd name="connsiteY4" fmla="*/ 13730288 h 13730288"/>
              <a:gd name="connsiteX5" fmla="*/ 3893128 w 13495916"/>
              <a:gd name="connsiteY5" fmla="*/ 0 h 13730288"/>
              <a:gd name="connsiteX0" fmla="*/ 3893128 w 13509771"/>
              <a:gd name="connsiteY0" fmla="*/ 11239 h 13741527"/>
              <a:gd name="connsiteX1" fmla="*/ 11387409 w 13509771"/>
              <a:gd name="connsiteY1" fmla="*/ 11239 h 13741527"/>
              <a:gd name="connsiteX2" fmla="*/ 13509771 w 13509771"/>
              <a:gd name="connsiteY2" fmla="*/ 0 h 13741527"/>
              <a:gd name="connsiteX3" fmla="*/ 13495916 w 13509771"/>
              <a:gd name="connsiteY3" fmla="*/ 13741527 h 13741527"/>
              <a:gd name="connsiteX4" fmla="*/ 0 w 13509771"/>
              <a:gd name="connsiteY4" fmla="*/ 13741527 h 13741527"/>
              <a:gd name="connsiteX5" fmla="*/ 3893128 w 13509771"/>
              <a:gd name="connsiteY5" fmla="*/ 11239 h 13741527"/>
              <a:gd name="connsiteX0" fmla="*/ 3893128 w 13509771"/>
              <a:gd name="connsiteY0" fmla="*/ 11239 h 13741527"/>
              <a:gd name="connsiteX1" fmla="*/ 13509771 w 13509771"/>
              <a:gd name="connsiteY1" fmla="*/ 0 h 13741527"/>
              <a:gd name="connsiteX2" fmla="*/ 13495916 w 13509771"/>
              <a:gd name="connsiteY2" fmla="*/ 13741527 h 13741527"/>
              <a:gd name="connsiteX3" fmla="*/ 0 w 13509771"/>
              <a:gd name="connsiteY3" fmla="*/ 13741527 h 13741527"/>
              <a:gd name="connsiteX4" fmla="*/ 3893128 w 13509771"/>
              <a:gd name="connsiteY4" fmla="*/ 11239 h 13741527"/>
              <a:gd name="connsiteX0" fmla="*/ 3921408 w 13538051"/>
              <a:gd name="connsiteY0" fmla="*/ 11239 h 13750954"/>
              <a:gd name="connsiteX1" fmla="*/ 13538051 w 13538051"/>
              <a:gd name="connsiteY1" fmla="*/ 0 h 13750954"/>
              <a:gd name="connsiteX2" fmla="*/ 13524196 w 13538051"/>
              <a:gd name="connsiteY2" fmla="*/ 13741527 h 13750954"/>
              <a:gd name="connsiteX3" fmla="*/ 0 w 13538051"/>
              <a:gd name="connsiteY3" fmla="*/ 13750954 h 13750954"/>
              <a:gd name="connsiteX4" fmla="*/ 3921408 w 13538051"/>
              <a:gd name="connsiteY4" fmla="*/ 11239 h 13750954"/>
              <a:gd name="connsiteX0" fmla="*/ 3959115 w 13575758"/>
              <a:gd name="connsiteY0" fmla="*/ 11239 h 13760381"/>
              <a:gd name="connsiteX1" fmla="*/ 13575758 w 13575758"/>
              <a:gd name="connsiteY1" fmla="*/ 0 h 13760381"/>
              <a:gd name="connsiteX2" fmla="*/ 13561903 w 13575758"/>
              <a:gd name="connsiteY2" fmla="*/ 13741527 h 13760381"/>
              <a:gd name="connsiteX3" fmla="*/ 0 w 13575758"/>
              <a:gd name="connsiteY3" fmla="*/ 13760381 h 13760381"/>
              <a:gd name="connsiteX4" fmla="*/ 3959115 w 13575758"/>
              <a:gd name="connsiteY4" fmla="*/ 11239 h 13760381"/>
              <a:gd name="connsiteX0" fmla="*/ 3949688 w 13575758"/>
              <a:gd name="connsiteY0" fmla="*/ 1812 h 13760381"/>
              <a:gd name="connsiteX1" fmla="*/ 13575758 w 13575758"/>
              <a:gd name="connsiteY1" fmla="*/ 0 h 13760381"/>
              <a:gd name="connsiteX2" fmla="*/ 13561903 w 13575758"/>
              <a:gd name="connsiteY2" fmla="*/ 13741527 h 13760381"/>
              <a:gd name="connsiteX3" fmla="*/ 0 w 13575758"/>
              <a:gd name="connsiteY3" fmla="*/ 13760381 h 13760381"/>
              <a:gd name="connsiteX4" fmla="*/ 3949688 w 13575758"/>
              <a:gd name="connsiteY4" fmla="*/ 1812 h 13760381"/>
              <a:gd name="connsiteX0" fmla="*/ 3949688 w 13561907"/>
              <a:gd name="connsiteY0" fmla="*/ 0 h 13758569"/>
              <a:gd name="connsiteX1" fmla="*/ 9577916 w 13561907"/>
              <a:gd name="connsiteY1" fmla="*/ 1274095 h 13758569"/>
              <a:gd name="connsiteX2" fmla="*/ 13561903 w 13561907"/>
              <a:gd name="connsiteY2" fmla="*/ 13739715 h 13758569"/>
              <a:gd name="connsiteX3" fmla="*/ 0 w 13561907"/>
              <a:gd name="connsiteY3" fmla="*/ 13758569 h 13758569"/>
              <a:gd name="connsiteX4" fmla="*/ 3949688 w 13561907"/>
              <a:gd name="connsiteY4" fmla="*/ 0 h 13758569"/>
              <a:gd name="connsiteX0" fmla="*/ 3949688 w 13561905"/>
              <a:gd name="connsiteY0" fmla="*/ 23077 h 13781646"/>
              <a:gd name="connsiteX1" fmla="*/ 8195684 w 13561905"/>
              <a:gd name="connsiteY1" fmla="*/ 0 h 13781646"/>
              <a:gd name="connsiteX2" fmla="*/ 13561903 w 13561905"/>
              <a:gd name="connsiteY2" fmla="*/ 13762792 h 13781646"/>
              <a:gd name="connsiteX3" fmla="*/ 0 w 13561905"/>
              <a:gd name="connsiteY3" fmla="*/ 13781646 h 13781646"/>
              <a:gd name="connsiteX4" fmla="*/ 3949688 w 13561905"/>
              <a:gd name="connsiteY4" fmla="*/ 23077 h 13781646"/>
              <a:gd name="connsiteX0" fmla="*/ 3949688 w 8195684"/>
              <a:gd name="connsiteY0" fmla="*/ 23077 h 13781646"/>
              <a:gd name="connsiteX1" fmla="*/ 8195684 w 8195684"/>
              <a:gd name="connsiteY1" fmla="*/ 0 h 13781646"/>
              <a:gd name="connsiteX2" fmla="*/ 7097308 w 8195684"/>
              <a:gd name="connsiteY2" fmla="*/ 12720801 h 13781646"/>
              <a:gd name="connsiteX3" fmla="*/ 0 w 8195684"/>
              <a:gd name="connsiteY3" fmla="*/ 13781646 h 13781646"/>
              <a:gd name="connsiteX4" fmla="*/ 3949688 w 8195684"/>
              <a:gd name="connsiteY4" fmla="*/ 23077 h 13781646"/>
              <a:gd name="connsiteX0" fmla="*/ 3949688 w 8224749"/>
              <a:gd name="connsiteY0" fmla="*/ 23077 h 13805322"/>
              <a:gd name="connsiteX1" fmla="*/ 8195684 w 8224749"/>
              <a:gd name="connsiteY1" fmla="*/ 0 h 13805322"/>
              <a:gd name="connsiteX2" fmla="*/ 8224359 w 8224749"/>
              <a:gd name="connsiteY2" fmla="*/ 13805322 h 13805322"/>
              <a:gd name="connsiteX3" fmla="*/ 0 w 8224749"/>
              <a:gd name="connsiteY3" fmla="*/ 13781646 h 13805322"/>
              <a:gd name="connsiteX4" fmla="*/ 3949688 w 8224749"/>
              <a:gd name="connsiteY4" fmla="*/ 23077 h 13805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24749" h="13805322">
                <a:moveTo>
                  <a:pt x="3949688" y="23077"/>
                </a:moveTo>
                <a:lnTo>
                  <a:pt x="8195684" y="0"/>
                </a:lnTo>
                <a:cubicBezTo>
                  <a:pt x="8191066" y="4580509"/>
                  <a:pt x="8228977" y="9224813"/>
                  <a:pt x="8224359" y="13805322"/>
                </a:cubicBezTo>
                <a:lnTo>
                  <a:pt x="0" y="13781646"/>
                </a:lnTo>
                <a:lnTo>
                  <a:pt x="3949688" y="2307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nl-NL"/>
          </a:p>
        </p:txBody>
      </p:sp>
      <p:sp>
        <p:nvSpPr>
          <p:cNvPr id="16" name="Titel">
            <a:extLst>
              <a:ext uri="{FF2B5EF4-FFF2-40B4-BE49-F238E27FC236}">
                <a16:creationId xmlns:a16="http://schemas.microsoft.com/office/drawing/2014/main" id="{A6E3C1C0-BE16-A041-BFF1-581A9C25E1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3684" y="1247903"/>
            <a:ext cx="7515454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nl-NL"/>
              <a:t>Klik om stijl van de titel te bewerken</a:t>
            </a:r>
            <a:endParaRPr lang="en-US"/>
          </a:p>
        </p:txBody>
      </p:sp>
      <p:sp>
        <p:nvSpPr>
          <p:cNvPr id="15" name="Bovenkop">
            <a:extLst>
              <a:ext uri="{FF2B5EF4-FFF2-40B4-BE49-F238E27FC236}">
                <a16:creationId xmlns:a16="http://schemas.microsoft.com/office/drawing/2014/main" id="{E22281ED-6E2C-E14A-8AC4-9866DA42B6C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4464" y="724995"/>
            <a:ext cx="7483412" cy="473402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699" b="0" i="0" u="sng">
                <a:latin typeface="Roboto Medium" panose="02000000000000000000" pitchFamily="2" charset="0"/>
                <a:ea typeface="Roboto Medium" panose="02000000000000000000" pitchFamily="2" charset="0"/>
              </a:defRPr>
            </a:lvl1pPr>
          </a:lstStyle>
          <a:p>
            <a:pPr lvl="0"/>
            <a:r>
              <a:rPr lang="nl-NL" err="1"/>
              <a:t>Placeholder</a:t>
            </a:r>
            <a:r>
              <a:rPr lang="nl-NL"/>
              <a:t> bovenkop</a:t>
            </a:r>
          </a:p>
        </p:txBody>
      </p:sp>
    </p:spTree>
    <p:extLst>
      <p:ext uri="{BB962C8B-B14F-4D97-AF65-F5344CB8AC3E}">
        <p14:creationId xmlns:p14="http://schemas.microsoft.com/office/powerpoint/2010/main" val="39368631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dia met beeld-ROO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Vlak schuine baan licht">
            <a:extLst>
              <a:ext uri="{FF2B5EF4-FFF2-40B4-BE49-F238E27FC236}">
                <a16:creationId xmlns:a16="http://schemas.microsoft.com/office/drawing/2014/main" id="{20BCF590-3EB7-CD4E-9CF5-E0DDB8393339}"/>
              </a:ext>
            </a:extLst>
          </p:cNvPr>
          <p:cNvSpPr/>
          <p:nvPr userDrawn="1"/>
        </p:nvSpPr>
        <p:spPr>
          <a:xfrm rot="960000">
            <a:off x="7769463" y="-466340"/>
            <a:ext cx="636825" cy="8014076"/>
          </a:xfrm>
          <a:prstGeom prst="rect">
            <a:avLst/>
          </a:prstGeom>
          <a:solidFill>
            <a:srgbClr val="F28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450"/>
          </a:p>
        </p:txBody>
      </p:sp>
      <p:sp>
        <p:nvSpPr>
          <p:cNvPr id="9" name="Vlak schuine baan">
            <a:extLst>
              <a:ext uri="{FF2B5EF4-FFF2-40B4-BE49-F238E27FC236}">
                <a16:creationId xmlns:a16="http://schemas.microsoft.com/office/drawing/2014/main" id="{B2B6C17A-1C8C-7A41-BC28-032E19EA8DA0}"/>
              </a:ext>
            </a:extLst>
          </p:cNvPr>
          <p:cNvSpPr/>
          <p:nvPr userDrawn="1"/>
        </p:nvSpPr>
        <p:spPr>
          <a:xfrm rot="960000">
            <a:off x="8237635" y="-441586"/>
            <a:ext cx="816409" cy="8014076"/>
          </a:xfrm>
          <a:prstGeom prst="rect">
            <a:avLst/>
          </a:prstGeom>
          <a:solidFill>
            <a:srgbClr val="F166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450"/>
          </a:p>
        </p:txBody>
      </p:sp>
      <p:pic>
        <p:nvPicPr>
          <p:cNvPr id="18" name="Logo-W-rond-geelwit">
            <a:extLst>
              <a:ext uri="{FF2B5EF4-FFF2-40B4-BE49-F238E27FC236}">
                <a16:creationId xmlns:a16="http://schemas.microsoft.com/office/drawing/2014/main" id="{3914B618-E6BD-F149-8FD0-570EE1C7989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58251" y="6316617"/>
            <a:ext cx="444535" cy="444593"/>
          </a:xfrm>
          <a:prstGeom prst="rect">
            <a:avLst/>
          </a:prstGeom>
        </p:spPr>
      </p:pic>
      <p:sp>
        <p:nvSpPr>
          <p:cNvPr id="5" name="Voettekst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numm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61A81-E545-3C41-97A5-08DA8ED0F4C4}" type="slidenum">
              <a:rPr lang="nl-NL" smtClean="0"/>
              <a:t>‹#›</a:t>
            </a:fld>
            <a:endParaRPr lang="nl-NL"/>
          </a:p>
        </p:txBody>
      </p:sp>
      <p:sp>
        <p:nvSpPr>
          <p:cNvPr id="3" name="Inhoud"/>
          <p:cNvSpPr>
            <a:spLocks noGrp="1"/>
          </p:cNvSpPr>
          <p:nvPr>
            <p:ph idx="1"/>
          </p:nvPr>
        </p:nvSpPr>
        <p:spPr>
          <a:xfrm>
            <a:off x="614946" y="2806996"/>
            <a:ext cx="7494192" cy="292706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ijdelijke aanduiding afbeelding">
            <a:extLst>
              <a:ext uri="{FF2B5EF4-FFF2-40B4-BE49-F238E27FC236}">
                <a16:creationId xmlns:a16="http://schemas.microsoft.com/office/drawing/2014/main" id="{95324610-7F3A-2049-B7A2-5D5DBA5782B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109138" y="-23396"/>
            <a:ext cx="4111839" cy="6902661"/>
          </a:xfrm>
          <a:custGeom>
            <a:avLst/>
            <a:gdLst>
              <a:gd name="connsiteX0" fmla="*/ 0 w 12650788"/>
              <a:gd name="connsiteY0" fmla="*/ 0 h 13730288"/>
              <a:gd name="connsiteX1" fmla="*/ 10542281 w 12650788"/>
              <a:gd name="connsiteY1" fmla="*/ 0 h 13730288"/>
              <a:gd name="connsiteX2" fmla="*/ 12650788 w 12650788"/>
              <a:gd name="connsiteY2" fmla="*/ 2108507 h 13730288"/>
              <a:gd name="connsiteX3" fmla="*/ 12650788 w 12650788"/>
              <a:gd name="connsiteY3" fmla="*/ 13730288 h 13730288"/>
              <a:gd name="connsiteX4" fmla="*/ 0 w 12650788"/>
              <a:gd name="connsiteY4" fmla="*/ 13730288 h 13730288"/>
              <a:gd name="connsiteX5" fmla="*/ 0 w 12650788"/>
              <a:gd name="connsiteY5" fmla="*/ 0 h 13730288"/>
              <a:gd name="connsiteX0" fmla="*/ 3048000 w 12650788"/>
              <a:gd name="connsiteY0" fmla="*/ 0 h 13730288"/>
              <a:gd name="connsiteX1" fmla="*/ 10542281 w 12650788"/>
              <a:gd name="connsiteY1" fmla="*/ 0 h 13730288"/>
              <a:gd name="connsiteX2" fmla="*/ 12650788 w 12650788"/>
              <a:gd name="connsiteY2" fmla="*/ 2108507 h 13730288"/>
              <a:gd name="connsiteX3" fmla="*/ 12650788 w 12650788"/>
              <a:gd name="connsiteY3" fmla="*/ 13730288 h 13730288"/>
              <a:gd name="connsiteX4" fmla="*/ 0 w 12650788"/>
              <a:gd name="connsiteY4" fmla="*/ 13730288 h 13730288"/>
              <a:gd name="connsiteX5" fmla="*/ 3048000 w 12650788"/>
              <a:gd name="connsiteY5" fmla="*/ 0 h 13730288"/>
              <a:gd name="connsiteX0" fmla="*/ 3906982 w 13509770"/>
              <a:gd name="connsiteY0" fmla="*/ 0 h 13730288"/>
              <a:gd name="connsiteX1" fmla="*/ 11401263 w 13509770"/>
              <a:gd name="connsiteY1" fmla="*/ 0 h 13730288"/>
              <a:gd name="connsiteX2" fmla="*/ 13509770 w 13509770"/>
              <a:gd name="connsiteY2" fmla="*/ 2108507 h 13730288"/>
              <a:gd name="connsiteX3" fmla="*/ 13509770 w 13509770"/>
              <a:gd name="connsiteY3" fmla="*/ 13730288 h 13730288"/>
              <a:gd name="connsiteX4" fmla="*/ 0 w 13509770"/>
              <a:gd name="connsiteY4" fmla="*/ 13702579 h 13730288"/>
              <a:gd name="connsiteX5" fmla="*/ 3906982 w 13509770"/>
              <a:gd name="connsiteY5" fmla="*/ 0 h 13730288"/>
              <a:gd name="connsiteX0" fmla="*/ 3893128 w 13495916"/>
              <a:gd name="connsiteY0" fmla="*/ 0 h 13730288"/>
              <a:gd name="connsiteX1" fmla="*/ 11387409 w 13495916"/>
              <a:gd name="connsiteY1" fmla="*/ 0 h 13730288"/>
              <a:gd name="connsiteX2" fmla="*/ 13495916 w 13495916"/>
              <a:gd name="connsiteY2" fmla="*/ 2108507 h 13730288"/>
              <a:gd name="connsiteX3" fmla="*/ 13495916 w 13495916"/>
              <a:gd name="connsiteY3" fmla="*/ 13730288 h 13730288"/>
              <a:gd name="connsiteX4" fmla="*/ 0 w 13495916"/>
              <a:gd name="connsiteY4" fmla="*/ 13730288 h 13730288"/>
              <a:gd name="connsiteX5" fmla="*/ 3893128 w 13495916"/>
              <a:gd name="connsiteY5" fmla="*/ 0 h 13730288"/>
              <a:gd name="connsiteX0" fmla="*/ 3893128 w 13509771"/>
              <a:gd name="connsiteY0" fmla="*/ 11239 h 13741527"/>
              <a:gd name="connsiteX1" fmla="*/ 11387409 w 13509771"/>
              <a:gd name="connsiteY1" fmla="*/ 11239 h 13741527"/>
              <a:gd name="connsiteX2" fmla="*/ 13509771 w 13509771"/>
              <a:gd name="connsiteY2" fmla="*/ 0 h 13741527"/>
              <a:gd name="connsiteX3" fmla="*/ 13495916 w 13509771"/>
              <a:gd name="connsiteY3" fmla="*/ 13741527 h 13741527"/>
              <a:gd name="connsiteX4" fmla="*/ 0 w 13509771"/>
              <a:gd name="connsiteY4" fmla="*/ 13741527 h 13741527"/>
              <a:gd name="connsiteX5" fmla="*/ 3893128 w 13509771"/>
              <a:gd name="connsiteY5" fmla="*/ 11239 h 13741527"/>
              <a:gd name="connsiteX0" fmla="*/ 3893128 w 13509771"/>
              <a:gd name="connsiteY0" fmla="*/ 11239 h 13741527"/>
              <a:gd name="connsiteX1" fmla="*/ 13509771 w 13509771"/>
              <a:gd name="connsiteY1" fmla="*/ 0 h 13741527"/>
              <a:gd name="connsiteX2" fmla="*/ 13495916 w 13509771"/>
              <a:gd name="connsiteY2" fmla="*/ 13741527 h 13741527"/>
              <a:gd name="connsiteX3" fmla="*/ 0 w 13509771"/>
              <a:gd name="connsiteY3" fmla="*/ 13741527 h 13741527"/>
              <a:gd name="connsiteX4" fmla="*/ 3893128 w 13509771"/>
              <a:gd name="connsiteY4" fmla="*/ 11239 h 13741527"/>
              <a:gd name="connsiteX0" fmla="*/ 3921408 w 13538051"/>
              <a:gd name="connsiteY0" fmla="*/ 11239 h 13750954"/>
              <a:gd name="connsiteX1" fmla="*/ 13538051 w 13538051"/>
              <a:gd name="connsiteY1" fmla="*/ 0 h 13750954"/>
              <a:gd name="connsiteX2" fmla="*/ 13524196 w 13538051"/>
              <a:gd name="connsiteY2" fmla="*/ 13741527 h 13750954"/>
              <a:gd name="connsiteX3" fmla="*/ 0 w 13538051"/>
              <a:gd name="connsiteY3" fmla="*/ 13750954 h 13750954"/>
              <a:gd name="connsiteX4" fmla="*/ 3921408 w 13538051"/>
              <a:gd name="connsiteY4" fmla="*/ 11239 h 13750954"/>
              <a:gd name="connsiteX0" fmla="*/ 3959115 w 13575758"/>
              <a:gd name="connsiteY0" fmla="*/ 11239 h 13760381"/>
              <a:gd name="connsiteX1" fmla="*/ 13575758 w 13575758"/>
              <a:gd name="connsiteY1" fmla="*/ 0 h 13760381"/>
              <a:gd name="connsiteX2" fmla="*/ 13561903 w 13575758"/>
              <a:gd name="connsiteY2" fmla="*/ 13741527 h 13760381"/>
              <a:gd name="connsiteX3" fmla="*/ 0 w 13575758"/>
              <a:gd name="connsiteY3" fmla="*/ 13760381 h 13760381"/>
              <a:gd name="connsiteX4" fmla="*/ 3959115 w 13575758"/>
              <a:gd name="connsiteY4" fmla="*/ 11239 h 13760381"/>
              <a:gd name="connsiteX0" fmla="*/ 3949688 w 13575758"/>
              <a:gd name="connsiteY0" fmla="*/ 1812 h 13760381"/>
              <a:gd name="connsiteX1" fmla="*/ 13575758 w 13575758"/>
              <a:gd name="connsiteY1" fmla="*/ 0 h 13760381"/>
              <a:gd name="connsiteX2" fmla="*/ 13561903 w 13575758"/>
              <a:gd name="connsiteY2" fmla="*/ 13741527 h 13760381"/>
              <a:gd name="connsiteX3" fmla="*/ 0 w 13575758"/>
              <a:gd name="connsiteY3" fmla="*/ 13760381 h 13760381"/>
              <a:gd name="connsiteX4" fmla="*/ 3949688 w 13575758"/>
              <a:gd name="connsiteY4" fmla="*/ 1812 h 13760381"/>
              <a:gd name="connsiteX0" fmla="*/ 3949688 w 13561907"/>
              <a:gd name="connsiteY0" fmla="*/ 0 h 13758569"/>
              <a:gd name="connsiteX1" fmla="*/ 9577916 w 13561907"/>
              <a:gd name="connsiteY1" fmla="*/ 1274095 h 13758569"/>
              <a:gd name="connsiteX2" fmla="*/ 13561903 w 13561907"/>
              <a:gd name="connsiteY2" fmla="*/ 13739715 h 13758569"/>
              <a:gd name="connsiteX3" fmla="*/ 0 w 13561907"/>
              <a:gd name="connsiteY3" fmla="*/ 13758569 h 13758569"/>
              <a:gd name="connsiteX4" fmla="*/ 3949688 w 13561907"/>
              <a:gd name="connsiteY4" fmla="*/ 0 h 13758569"/>
              <a:gd name="connsiteX0" fmla="*/ 3949688 w 13561905"/>
              <a:gd name="connsiteY0" fmla="*/ 23077 h 13781646"/>
              <a:gd name="connsiteX1" fmla="*/ 8195684 w 13561905"/>
              <a:gd name="connsiteY1" fmla="*/ 0 h 13781646"/>
              <a:gd name="connsiteX2" fmla="*/ 13561903 w 13561905"/>
              <a:gd name="connsiteY2" fmla="*/ 13762792 h 13781646"/>
              <a:gd name="connsiteX3" fmla="*/ 0 w 13561905"/>
              <a:gd name="connsiteY3" fmla="*/ 13781646 h 13781646"/>
              <a:gd name="connsiteX4" fmla="*/ 3949688 w 13561905"/>
              <a:gd name="connsiteY4" fmla="*/ 23077 h 13781646"/>
              <a:gd name="connsiteX0" fmla="*/ 3949688 w 8195684"/>
              <a:gd name="connsiteY0" fmla="*/ 23077 h 13781646"/>
              <a:gd name="connsiteX1" fmla="*/ 8195684 w 8195684"/>
              <a:gd name="connsiteY1" fmla="*/ 0 h 13781646"/>
              <a:gd name="connsiteX2" fmla="*/ 7097308 w 8195684"/>
              <a:gd name="connsiteY2" fmla="*/ 12720801 h 13781646"/>
              <a:gd name="connsiteX3" fmla="*/ 0 w 8195684"/>
              <a:gd name="connsiteY3" fmla="*/ 13781646 h 13781646"/>
              <a:gd name="connsiteX4" fmla="*/ 3949688 w 8195684"/>
              <a:gd name="connsiteY4" fmla="*/ 23077 h 13781646"/>
              <a:gd name="connsiteX0" fmla="*/ 3949688 w 8224749"/>
              <a:gd name="connsiteY0" fmla="*/ 23077 h 13805322"/>
              <a:gd name="connsiteX1" fmla="*/ 8195684 w 8224749"/>
              <a:gd name="connsiteY1" fmla="*/ 0 h 13805322"/>
              <a:gd name="connsiteX2" fmla="*/ 8224359 w 8224749"/>
              <a:gd name="connsiteY2" fmla="*/ 13805322 h 13805322"/>
              <a:gd name="connsiteX3" fmla="*/ 0 w 8224749"/>
              <a:gd name="connsiteY3" fmla="*/ 13781646 h 13805322"/>
              <a:gd name="connsiteX4" fmla="*/ 3949688 w 8224749"/>
              <a:gd name="connsiteY4" fmla="*/ 23077 h 13805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24749" h="13805322">
                <a:moveTo>
                  <a:pt x="3949688" y="23077"/>
                </a:moveTo>
                <a:lnTo>
                  <a:pt x="8195684" y="0"/>
                </a:lnTo>
                <a:cubicBezTo>
                  <a:pt x="8191066" y="4580509"/>
                  <a:pt x="8228977" y="9224813"/>
                  <a:pt x="8224359" y="13805322"/>
                </a:cubicBezTo>
                <a:lnTo>
                  <a:pt x="0" y="13781646"/>
                </a:lnTo>
                <a:lnTo>
                  <a:pt x="3949688" y="2307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nl-NL"/>
          </a:p>
        </p:txBody>
      </p:sp>
      <p:sp>
        <p:nvSpPr>
          <p:cNvPr id="16" name="Titel">
            <a:extLst>
              <a:ext uri="{FF2B5EF4-FFF2-40B4-BE49-F238E27FC236}">
                <a16:creationId xmlns:a16="http://schemas.microsoft.com/office/drawing/2014/main" id="{A6E3C1C0-BE16-A041-BFF1-581A9C25E1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3684" y="1247903"/>
            <a:ext cx="7515454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nl-NL"/>
              <a:t>Klik om stijl van de titel te bewerken</a:t>
            </a:r>
            <a:endParaRPr lang="en-US"/>
          </a:p>
        </p:txBody>
      </p:sp>
      <p:sp>
        <p:nvSpPr>
          <p:cNvPr id="15" name="Bovenkop">
            <a:extLst>
              <a:ext uri="{FF2B5EF4-FFF2-40B4-BE49-F238E27FC236}">
                <a16:creationId xmlns:a16="http://schemas.microsoft.com/office/drawing/2014/main" id="{E22281ED-6E2C-E14A-8AC4-9866DA42B6C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4464" y="724995"/>
            <a:ext cx="7483412" cy="473402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699" b="0" i="0" u="sng">
                <a:latin typeface="Roboto Medium" panose="02000000000000000000" pitchFamily="2" charset="0"/>
                <a:ea typeface="Roboto Medium" panose="02000000000000000000" pitchFamily="2" charset="0"/>
              </a:defRPr>
            </a:lvl1pPr>
          </a:lstStyle>
          <a:p>
            <a:pPr lvl="0"/>
            <a:r>
              <a:rPr lang="nl-NL" err="1"/>
              <a:t>Placeholder</a:t>
            </a:r>
            <a:r>
              <a:rPr lang="nl-NL"/>
              <a:t> bovenkop</a:t>
            </a:r>
          </a:p>
        </p:txBody>
      </p:sp>
    </p:spTree>
    <p:extLst>
      <p:ext uri="{BB962C8B-B14F-4D97-AF65-F5344CB8AC3E}">
        <p14:creationId xmlns:p14="http://schemas.microsoft.com/office/powerpoint/2010/main" val="63466872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dia-GE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Vlak schuine baan licht">
            <a:extLst>
              <a:ext uri="{FF2B5EF4-FFF2-40B4-BE49-F238E27FC236}">
                <a16:creationId xmlns:a16="http://schemas.microsoft.com/office/drawing/2014/main" id="{20BCF590-3EB7-CD4E-9CF5-E0DDB8393339}"/>
              </a:ext>
            </a:extLst>
          </p:cNvPr>
          <p:cNvSpPr/>
          <p:nvPr userDrawn="1"/>
        </p:nvSpPr>
        <p:spPr>
          <a:xfrm rot="960000">
            <a:off x="11656927" y="2478274"/>
            <a:ext cx="636825" cy="473778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450"/>
          </a:p>
        </p:txBody>
      </p:sp>
      <p:sp>
        <p:nvSpPr>
          <p:cNvPr id="9" name="Vlak schuine baan">
            <a:extLst>
              <a:ext uri="{FF2B5EF4-FFF2-40B4-BE49-F238E27FC236}">
                <a16:creationId xmlns:a16="http://schemas.microsoft.com/office/drawing/2014/main" id="{B2B6C17A-1C8C-7A41-BC28-032E19EA8DA0}"/>
              </a:ext>
            </a:extLst>
          </p:cNvPr>
          <p:cNvSpPr/>
          <p:nvPr userDrawn="1"/>
        </p:nvSpPr>
        <p:spPr>
          <a:xfrm rot="960000">
            <a:off x="11909101" y="4163834"/>
            <a:ext cx="816409" cy="304416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450"/>
          </a:p>
        </p:txBody>
      </p:sp>
      <p:pic>
        <p:nvPicPr>
          <p:cNvPr id="18" name="Logo-W-rond-geelwit">
            <a:extLst>
              <a:ext uri="{FF2B5EF4-FFF2-40B4-BE49-F238E27FC236}">
                <a16:creationId xmlns:a16="http://schemas.microsoft.com/office/drawing/2014/main" id="{3914B618-E6BD-F149-8FD0-570EE1C7989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58251" y="6316617"/>
            <a:ext cx="444535" cy="444593"/>
          </a:xfrm>
          <a:prstGeom prst="rect">
            <a:avLst/>
          </a:prstGeom>
        </p:spPr>
      </p:pic>
      <p:sp>
        <p:nvSpPr>
          <p:cNvPr id="3" name="Inhoud"/>
          <p:cNvSpPr>
            <a:spLocks noGrp="1"/>
          </p:cNvSpPr>
          <p:nvPr>
            <p:ph idx="1"/>
          </p:nvPr>
        </p:nvSpPr>
        <p:spPr>
          <a:xfrm>
            <a:off x="615520" y="2806996"/>
            <a:ext cx="10502710" cy="292706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Voettekst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numm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61A81-E545-3C41-97A5-08DA8ED0F4C4}" type="slidenum">
              <a:rPr lang="nl-NL" smtClean="0"/>
              <a:t>‹#›</a:t>
            </a:fld>
            <a:endParaRPr lang="nl-NL"/>
          </a:p>
        </p:txBody>
      </p:sp>
      <p:sp>
        <p:nvSpPr>
          <p:cNvPr id="15" name="Bovenkop">
            <a:extLst>
              <a:ext uri="{FF2B5EF4-FFF2-40B4-BE49-F238E27FC236}">
                <a16:creationId xmlns:a16="http://schemas.microsoft.com/office/drawing/2014/main" id="{E22281ED-6E2C-E14A-8AC4-9866DA42B6C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4464" y="724995"/>
            <a:ext cx="10513193" cy="473402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699" b="0" i="0" u="sng">
                <a:latin typeface="Roboto Medium" panose="02000000000000000000" pitchFamily="2" charset="0"/>
                <a:ea typeface="Roboto Medium" panose="02000000000000000000" pitchFamily="2" charset="0"/>
              </a:defRPr>
            </a:lvl1pPr>
          </a:lstStyle>
          <a:p>
            <a:pPr lvl="0"/>
            <a:r>
              <a:rPr lang="nl-NL" err="1"/>
              <a:t>Placeholder</a:t>
            </a:r>
            <a:r>
              <a:rPr lang="nl-NL"/>
              <a:t> bovenkop</a:t>
            </a:r>
          </a:p>
        </p:txBody>
      </p:sp>
      <p:sp>
        <p:nvSpPr>
          <p:cNvPr id="16" name="Titel">
            <a:extLst>
              <a:ext uri="{FF2B5EF4-FFF2-40B4-BE49-F238E27FC236}">
                <a16:creationId xmlns:a16="http://schemas.microsoft.com/office/drawing/2014/main" id="{A6E3C1C0-BE16-A041-BFF1-581A9C25E1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3684" y="1247903"/>
            <a:ext cx="10523973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nl-NL"/>
              <a:t>Klik om stijl van de titel te bewerken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63965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dia-BLAU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Vlak schuine baan licht">
            <a:extLst>
              <a:ext uri="{FF2B5EF4-FFF2-40B4-BE49-F238E27FC236}">
                <a16:creationId xmlns:a16="http://schemas.microsoft.com/office/drawing/2014/main" id="{20BCF590-3EB7-CD4E-9CF5-E0DDB8393339}"/>
              </a:ext>
            </a:extLst>
          </p:cNvPr>
          <p:cNvSpPr/>
          <p:nvPr userDrawn="1"/>
        </p:nvSpPr>
        <p:spPr>
          <a:xfrm rot="960000">
            <a:off x="11656927" y="2478274"/>
            <a:ext cx="636825" cy="4737780"/>
          </a:xfrm>
          <a:prstGeom prst="rect">
            <a:avLst/>
          </a:prstGeom>
          <a:solidFill>
            <a:srgbClr val="84D0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450"/>
          </a:p>
        </p:txBody>
      </p:sp>
      <p:sp>
        <p:nvSpPr>
          <p:cNvPr id="9" name="Vlak schuine baan">
            <a:extLst>
              <a:ext uri="{FF2B5EF4-FFF2-40B4-BE49-F238E27FC236}">
                <a16:creationId xmlns:a16="http://schemas.microsoft.com/office/drawing/2014/main" id="{B2B6C17A-1C8C-7A41-BC28-032E19EA8DA0}"/>
              </a:ext>
            </a:extLst>
          </p:cNvPr>
          <p:cNvSpPr/>
          <p:nvPr userDrawn="1"/>
        </p:nvSpPr>
        <p:spPr>
          <a:xfrm rot="960000">
            <a:off x="11909101" y="4163834"/>
            <a:ext cx="816409" cy="3044169"/>
          </a:xfrm>
          <a:prstGeom prst="rect">
            <a:avLst/>
          </a:prstGeom>
          <a:solidFill>
            <a:srgbClr val="1EBC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450"/>
          </a:p>
        </p:txBody>
      </p:sp>
      <p:pic>
        <p:nvPicPr>
          <p:cNvPr id="18" name="Logo-W-rond-geelwit">
            <a:extLst>
              <a:ext uri="{FF2B5EF4-FFF2-40B4-BE49-F238E27FC236}">
                <a16:creationId xmlns:a16="http://schemas.microsoft.com/office/drawing/2014/main" id="{3914B618-E6BD-F149-8FD0-570EE1C7989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58251" y="6316617"/>
            <a:ext cx="444535" cy="444593"/>
          </a:xfrm>
          <a:prstGeom prst="rect">
            <a:avLst/>
          </a:prstGeom>
        </p:spPr>
      </p:pic>
      <p:sp>
        <p:nvSpPr>
          <p:cNvPr id="3" name="Inhoud"/>
          <p:cNvSpPr>
            <a:spLocks noGrp="1"/>
          </p:cNvSpPr>
          <p:nvPr>
            <p:ph idx="1"/>
          </p:nvPr>
        </p:nvSpPr>
        <p:spPr>
          <a:xfrm>
            <a:off x="615520" y="2806996"/>
            <a:ext cx="10502710" cy="292706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Voettekst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numm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61A81-E545-3C41-97A5-08DA8ED0F4C4}" type="slidenum">
              <a:rPr lang="nl-NL" smtClean="0"/>
              <a:t>‹#›</a:t>
            </a:fld>
            <a:endParaRPr lang="nl-NL"/>
          </a:p>
        </p:txBody>
      </p:sp>
      <p:sp>
        <p:nvSpPr>
          <p:cNvPr id="15" name="Bovenkop">
            <a:extLst>
              <a:ext uri="{FF2B5EF4-FFF2-40B4-BE49-F238E27FC236}">
                <a16:creationId xmlns:a16="http://schemas.microsoft.com/office/drawing/2014/main" id="{E22281ED-6E2C-E14A-8AC4-9866DA42B6C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4464" y="724995"/>
            <a:ext cx="10513193" cy="473402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699" b="0" i="0" u="sng">
                <a:latin typeface="Roboto Medium" panose="02000000000000000000" pitchFamily="2" charset="0"/>
                <a:ea typeface="Roboto Medium" panose="02000000000000000000" pitchFamily="2" charset="0"/>
              </a:defRPr>
            </a:lvl1pPr>
          </a:lstStyle>
          <a:p>
            <a:pPr lvl="0"/>
            <a:r>
              <a:rPr lang="nl-NL" err="1"/>
              <a:t>Placeholder</a:t>
            </a:r>
            <a:r>
              <a:rPr lang="nl-NL"/>
              <a:t> bovenkop</a:t>
            </a:r>
          </a:p>
        </p:txBody>
      </p:sp>
      <p:sp>
        <p:nvSpPr>
          <p:cNvPr id="16" name="Titel">
            <a:extLst>
              <a:ext uri="{FF2B5EF4-FFF2-40B4-BE49-F238E27FC236}">
                <a16:creationId xmlns:a16="http://schemas.microsoft.com/office/drawing/2014/main" id="{A6E3C1C0-BE16-A041-BFF1-581A9C25E1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3684" y="1247903"/>
            <a:ext cx="10523973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nl-NL"/>
              <a:t>Klik om stijl van de titel te bewerken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781729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dia-GRO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Vlak schuine baan licht">
            <a:extLst>
              <a:ext uri="{FF2B5EF4-FFF2-40B4-BE49-F238E27FC236}">
                <a16:creationId xmlns:a16="http://schemas.microsoft.com/office/drawing/2014/main" id="{20BCF590-3EB7-CD4E-9CF5-E0DDB8393339}"/>
              </a:ext>
            </a:extLst>
          </p:cNvPr>
          <p:cNvSpPr/>
          <p:nvPr userDrawn="1"/>
        </p:nvSpPr>
        <p:spPr>
          <a:xfrm rot="960000">
            <a:off x="11656927" y="2478274"/>
            <a:ext cx="636825" cy="4737780"/>
          </a:xfrm>
          <a:prstGeom prst="rect">
            <a:avLst/>
          </a:prstGeom>
          <a:solidFill>
            <a:srgbClr val="D5E0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450"/>
          </a:p>
        </p:txBody>
      </p:sp>
      <p:sp>
        <p:nvSpPr>
          <p:cNvPr id="9" name="Vlak schuine baan">
            <a:extLst>
              <a:ext uri="{FF2B5EF4-FFF2-40B4-BE49-F238E27FC236}">
                <a16:creationId xmlns:a16="http://schemas.microsoft.com/office/drawing/2014/main" id="{B2B6C17A-1C8C-7A41-BC28-032E19EA8DA0}"/>
              </a:ext>
            </a:extLst>
          </p:cNvPr>
          <p:cNvSpPr/>
          <p:nvPr userDrawn="1"/>
        </p:nvSpPr>
        <p:spPr>
          <a:xfrm rot="960000">
            <a:off x="11909101" y="4163834"/>
            <a:ext cx="816409" cy="3044169"/>
          </a:xfrm>
          <a:prstGeom prst="rect">
            <a:avLst/>
          </a:prstGeom>
          <a:solidFill>
            <a:srgbClr val="B1D2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450"/>
          </a:p>
        </p:txBody>
      </p:sp>
      <p:pic>
        <p:nvPicPr>
          <p:cNvPr id="18" name="Logo-W-rond-geelwit">
            <a:extLst>
              <a:ext uri="{FF2B5EF4-FFF2-40B4-BE49-F238E27FC236}">
                <a16:creationId xmlns:a16="http://schemas.microsoft.com/office/drawing/2014/main" id="{3914B618-E6BD-F149-8FD0-570EE1C7989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58251" y="6316617"/>
            <a:ext cx="444535" cy="444593"/>
          </a:xfrm>
          <a:prstGeom prst="rect">
            <a:avLst/>
          </a:prstGeom>
        </p:spPr>
      </p:pic>
      <p:sp>
        <p:nvSpPr>
          <p:cNvPr id="3" name="Inhoud"/>
          <p:cNvSpPr>
            <a:spLocks noGrp="1"/>
          </p:cNvSpPr>
          <p:nvPr>
            <p:ph idx="1"/>
          </p:nvPr>
        </p:nvSpPr>
        <p:spPr>
          <a:xfrm>
            <a:off x="615520" y="2806996"/>
            <a:ext cx="10502710" cy="292706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Voettekst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numm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61A81-E545-3C41-97A5-08DA8ED0F4C4}" type="slidenum">
              <a:rPr lang="nl-NL" smtClean="0"/>
              <a:t>‹#›</a:t>
            </a:fld>
            <a:endParaRPr lang="nl-NL"/>
          </a:p>
        </p:txBody>
      </p:sp>
      <p:sp>
        <p:nvSpPr>
          <p:cNvPr id="15" name="Bovenkop">
            <a:extLst>
              <a:ext uri="{FF2B5EF4-FFF2-40B4-BE49-F238E27FC236}">
                <a16:creationId xmlns:a16="http://schemas.microsoft.com/office/drawing/2014/main" id="{E22281ED-6E2C-E14A-8AC4-9866DA42B6C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4464" y="724995"/>
            <a:ext cx="10513193" cy="473402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699" b="0" i="0" u="sng">
                <a:latin typeface="Roboto Medium" panose="02000000000000000000" pitchFamily="2" charset="0"/>
                <a:ea typeface="Roboto Medium" panose="02000000000000000000" pitchFamily="2" charset="0"/>
              </a:defRPr>
            </a:lvl1pPr>
          </a:lstStyle>
          <a:p>
            <a:pPr lvl="0"/>
            <a:r>
              <a:rPr lang="nl-NL" err="1"/>
              <a:t>Placeholder</a:t>
            </a:r>
            <a:r>
              <a:rPr lang="nl-NL"/>
              <a:t> bovenkop</a:t>
            </a:r>
          </a:p>
        </p:txBody>
      </p:sp>
      <p:sp>
        <p:nvSpPr>
          <p:cNvPr id="16" name="Titel">
            <a:extLst>
              <a:ext uri="{FF2B5EF4-FFF2-40B4-BE49-F238E27FC236}">
                <a16:creationId xmlns:a16="http://schemas.microsoft.com/office/drawing/2014/main" id="{A6E3C1C0-BE16-A041-BFF1-581A9C25E1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3684" y="1247903"/>
            <a:ext cx="10523973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nl-NL"/>
              <a:t>Klik om stijl van de titel te bewerken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649172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dia-ROO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Vlak schuine baan licht">
            <a:extLst>
              <a:ext uri="{FF2B5EF4-FFF2-40B4-BE49-F238E27FC236}">
                <a16:creationId xmlns:a16="http://schemas.microsoft.com/office/drawing/2014/main" id="{20BCF590-3EB7-CD4E-9CF5-E0DDB8393339}"/>
              </a:ext>
            </a:extLst>
          </p:cNvPr>
          <p:cNvSpPr/>
          <p:nvPr userDrawn="1"/>
        </p:nvSpPr>
        <p:spPr>
          <a:xfrm rot="960000">
            <a:off x="11656927" y="2478274"/>
            <a:ext cx="636825" cy="4737780"/>
          </a:xfrm>
          <a:prstGeom prst="rect">
            <a:avLst/>
          </a:prstGeom>
          <a:solidFill>
            <a:srgbClr val="F28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450"/>
          </a:p>
        </p:txBody>
      </p:sp>
      <p:sp>
        <p:nvSpPr>
          <p:cNvPr id="9" name="Vlak schuine baan">
            <a:extLst>
              <a:ext uri="{FF2B5EF4-FFF2-40B4-BE49-F238E27FC236}">
                <a16:creationId xmlns:a16="http://schemas.microsoft.com/office/drawing/2014/main" id="{B2B6C17A-1C8C-7A41-BC28-032E19EA8DA0}"/>
              </a:ext>
            </a:extLst>
          </p:cNvPr>
          <p:cNvSpPr/>
          <p:nvPr userDrawn="1"/>
        </p:nvSpPr>
        <p:spPr>
          <a:xfrm rot="960000">
            <a:off x="11909101" y="4163834"/>
            <a:ext cx="816409" cy="3044169"/>
          </a:xfrm>
          <a:prstGeom prst="rect">
            <a:avLst/>
          </a:prstGeom>
          <a:solidFill>
            <a:srgbClr val="F166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450"/>
          </a:p>
        </p:txBody>
      </p:sp>
      <p:pic>
        <p:nvPicPr>
          <p:cNvPr id="18" name="Logo-W-rond-geelwit">
            <a:extLst>
              <a:ext uri="{FF2B5EF4-FFF2-40B4-BE49-F238E27FC236}">
                <a16:creationId xmlns:a16="http://schemas.microsoft.com/office/drawing/2014/main" id="{3914B618-E6BD-F149-8FD0-570EE1C7989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58251" y="6316617"/>
            <a:ext cx="444535" cy="444593"/>
          </a:xfrm>
          <a:prstGeom prst="rect">
            <a:avLst/>
          </a:prstGeom>
        </p:spPr>
      </p:pic>
      <p:sp>
        <p:nvSpPr>
          <p:cNvPr id="3" name="Inhoud"/>
          <p:cNvSpPr>
            <a:spLocks noGrp="1"/>
          </p:cNvSpPr>
          <p:nvPr>
            <p:ph idx="1"/>
          </p:nvPr>
        </p:nvSpPr>
        <p:spPr>
          <a:xfrm>
            <a:off x="615520" y="2806996"/>
            <a:ext cx="10502710" cy="292706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Voettekst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numm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61A81-E545-3C41-97A5-08DA8ED0F4C4}" type="slidenum">
              <a:rPr lang="nl-NL" smtClean="0"/>
              <a:t>‹#›</a:t>
            </a:fld>
            <a:endParaRPr lang="nl-NL"/>
          </a:p>
        </p:txBody>
      </p:sp>
      <p:sp>
        <p:nvSpPr>
          <p:cNvPr id="15" name="Bovenkop">
            <a:extLst>
              <a:ext uri="{FF2B5EF4-FFF2-40B4-BE49-F238E27FC236}">
                <a16:creationId xmlns:a16="http://schemas.microsoft.com/office/drawing/2014/main" id="{E22281ED-6E2C-E14A-8AC4-9866DA42B6C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4464" y="724995"/>
            <a:ext cx="10513193" cy="473402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699" b="0" i="0" u="sng">
                <a:latin typeface="Roboto Medium" panose="02000000000000000000" pitchFamily="2" charset="0"/>
                <a:ea typeface="Roboto Medium" panose="02000000000000000000" pitchFamily="2" charset="0"/>
              </a:defRPr>
            </a:lvl1pPr>
          </a:lstStyle>
          <a:p>
            <a:pPr lvl="0"/>
            <a:r>
              <a:rPr lang="nl-NL" err="1"/>
              <a:t>Placeholder</a:t>
            </a:r>
            <a:r>
              <a:rPr lang="nl-NL"/>
              <a:t> bovenkop</a:t>
            </a:r>
          </a:p>
        </p:txBody>
      </p:sp>
      <p:sp>
        <p:nvSpPr>
          <p:cNvPr id="16" name="Titel">
            <a:extLst>
              <a:ext uri="{FF2B5EF4-FFF2-40B4-BE49-F238E27FC236}">
                <a16:creationId xmlns:a16="http://schemas.microsoft.com/office/drawing/2014/main" id="{A6E3C1C0-BE16-A041-BFF1-581A9C25E1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3684" y="1247903"/>
            <a:ext cx="10523973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nl-NL"/>
              <a:t>Klik om stijl van de titel te bewerken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364677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dia-ROZ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Vlak schuine baan licht">
            <a:extLst>
              <a:ext uri="{FF2B5EF4-FFF2-40B4-BE49-F238E27FC236}">
                <a16:creationId xmlns:a16="http://schemas.microsoft.com/office/drawing/2014/main" id="{20BCF590-3EB7-CD4E-9CF5-E0DDB8393339}"/>
              </a:ext>
            </a:extLst>
          </p:cNvPr>
          <p:cNvSpPr/>
          <p:nvPr userDrawn="1"/>
        </p:nvSpPr>
        <p:spPr>
          <a:xfrm rot="960000">
            <a:off x="11656927" y="2478274"/>
            <a:ext cx="636825" cy="473778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450"/>
          </a:p>
        </p:txBody>
      </p:sp>
      <p:sp>
        <p:nvSpPr>
          <p:cNvPr id="9" name="Vlak schuine baan">
            <a:extLst>
              <a:ext uri="{FF2B5EF4-FFF2-40B4-BE49-F238E27FC236}">
                <a16:creationId xmlns:a16="http://schemas.microsoft.com/office/drawing/2014/main" id="{B2B6C17A-1C8C-7A41-BC28-032E19EA8DA0}"/>
              </a:ext>
            </a:extLst>
          </p:cNvPr>
          <p:cNvSpPr/>
          <p:nvPr userDrawn="1"/>
        </p:nvSpPr>
        <p:spPr>
          <a:xfrm rot="960000">
            <a:off x="11909101" y="4163834"/>
            <a:ext cx="816409" cy="304416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450"/>
          </a:p>
        </p:txBody>
      </p:sp>
      <p:pic>
        <p:nvPicPr>
          <p:cNvPr id="18" name="Logo-W-rond-geelwit">
            <a:extLst>
              <a:ext uri="{FF2B5EF4-FFF2-40B4-BE49-F238E27FC236}">
                <a16:creationId xmlns:a16="http://schemas.microsoft.com/office/drawing/2014/main" id="{3914B618-E6BD-F149-8FD0-570EE1C7989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58251" y="6316617"/>
            <a:ext cx="444535" cy="444593"/>
          </a:xfrm>
          <a:prstGeom prst="rect">
            <a:avLst/>
          </a:prstGeom>
        </p:spPr>
      </p:pic>
      <p:sp>
        <p:nvSpPr>
          <p:cNvPr id="3" name="Inhoud"/>
          <p:cNvSpPr>
            <a:spLocks noGrp="1"/>
          </p:cNvSpPr>
          <p:nvPr>
            <p:ph idx="1"/>
          </p:nvPr>
        </p:nvSpPr>
        <p:spPr>
          <a:xfrm>
            <a:off x="615520" y="2806996"/>
            <a:ext cx="10502710" cy="292706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Voettekst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numm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61A81-E545-3C41-97A5-08DA8ED0F4C4}" type="slidenum">
              <a:rPr lang="nl-NL" smtClean="0"/>
              <a:t>‹#›</a:t>
            </a:fld>
            <a:endParaRPr lang="nl-NL"/>
          </a:p>
        </p:txBody>
      </p:sp>
      <p:sp>
        <p:nvSpPr>
          <p:cNvPr id="15" name="Bovenkop">
            <a:extLst>
              <a:ext uri="{FF2B5EF4-FFF2-40B4-BE49-F238E27FC236}">
                <a16:creationId xmlns:a16="http://schemas.microsoft.com/office/drawing/2014/main" id="{E22281ED-6E2C-E14A-8AC4-9866DA42B6C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4464" y="724995"/>
            <a:ext cx="10513193" cy="473402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699" b="0" i="0" u="sng">
                <a:latin typeface="Roboto Medium" panose="02000000000000000000" pitchFamily="2" charset="0"/>
                <a:ea typeface="Roboto Medium" panose="02000000000000000000" pitchFamily="2" charset="0"/>
              </a:defRPr>
            </a:lvl1pPr>
          </a:lstStyle>
          <a:p>
            <a:pPr lvl="0"/>
            <a:r>
              <a:rPr lang="nl-NL" err="1"/>
              <a:t>Placeholder</a:t>
            </a:r>
            <a:r>
              <a:rPr lang="nl-NL"/>
              <a:t> bovenkop</a:t>
            </a:r>
          </a:p>
        </p:txBody>
      </p:sp>
      <p:sp>
        <p:nvSpPr>
          <p:cNvPr id="16" name="Titel">
            <a:extLst>
              <a:ext uri="{FF2B5EF4-FFF2-40B4-BE49-F238E27FC236}">
                <a16:creationId xmlns:a16="http://schemas.microsoft.com/office/drawing/2014/main" id="{A6E3C1C0-BE16-A041-BFF1-581A9C25E1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3684" y="1247903"/>
            <a:ext cx="10523973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nl-NL"/>
              <a:t>Klik om stijl van de titel te bewerken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713288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dia-2koloms-GE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Vlak schuine baan licht">
            <a:extLst>
              <a:ext uri="{FF2B5EF4-FFF2-40B4-BE49-F238E27FC236}">
                <a16:creationId xmlns:a16="http://schemas.microsoft.com/office/drawing/2014/main" id="{20BCF590-3EB7-CD4E-9CF5-E0DDB8393339}"/>
              </a:ext>
            </a:extLst>
          </p:cNvPr>
          <p:cNvSpPr/>
          <p:nvPr userDrawn="1"/>
        </p:nvSpPr>
        <p:spPr>
          <a:xfrm rot="960000">
            <a:off x="11656035" y="2484621"/>
            <a:ext cx="636825" cy="47313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450"/>
          </a:p>
        </p:txBody>
      </p:sp>
      <p:sp>
        <p:nvSpPr>
          <p:cNvPr id="9" name="Vlak schuine baan">
            <a:extLst>
              <a:ext uri="{FF2B5EF4-FFF2-40B4-BE49-F238E27FC236}">
                <a16:creationId xmlns:a16="http://schemas.microsoft.com/office/drawing/2014/main" id="{B2B6C17A-1C8C-7A41-BC28-032E19EA8DA0}"/>
              </a:ext>
            </a:extLst>
          </p:cNvPr>
          <p:cNvSpPr/>
          <p:nvPr userDrawn="1"/>
        </p:nvSpPr>
        <p:spPr>
          <a:xfrm rot="960000">
            <a:off x="11969113" y="3736771"/>
            <a:ext cx="816409" cy="347966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450"/>
          </a:p>
        </p:txBody>
      </p:sp>
      <p:pic>
        <p:nvPicPr>
          <p:cNvPr id="18" name="Logo-W-rond-geelwit">
            <a:extLst>
              <a:ext uri="{FF2B5EF4-FFF2-40B4-BE49-F238E27FC236}">
                <a16:creationId xmlns:a16="http://schemas.microsoft.com/office/drawing/2014/main" id="{3914B618-E6BD-F149-8FD0-570EE1C7989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58251" y="6316617"/>
            <a:ext cx="444535" cy="444593"/>
          </a:xfrm>
          <a:prstGeom prst="rect">
            <a:avLst/>
          </a:prstGeom>
        </p:spPr>
      </p:pic>
      <p:sp>
        <p:nvSpPr>
          <p:cNvPr id="5" name="Voettekst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numm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61A81-E545-3C41-97A5-08DA8ED0F4C4}" type="slidenum">
              <a:rPr lang="nl-NL" smtClean="0"/>
              <a:t>‹#›</a:t>
            </a:fld>
            <a:endParaRPr lang="nl-NL"/>
          </a:p>
        </p:txBody>
      </p:sp>
      <p:sp>
        <p:nvSpPr>
          <p:cNvPr id="10" name="Inhoud 2">
            <a:extLst>
              <a:ext uri="{FF2B5EF4-FFF2-40B4-BE49-F238E27FC236}">
                <a16:creationId xmlns:a16="http://schemas.microsoft.com/office/drawing/2014/main" id="{DCF58E73-AC61-3948-8593-897AA801EB7E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095999" y="2806996"/>
            <a:ext cx="5021657" cy="292706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Inhoud 1"/>
          <p:cNvSpPr>
            <a:spLocks noGrp="1"/>
          </p:cNvSpPr>
          <p:nvPr>
            <p:ph idx="1"/>
          </p:nvPr>
        </p:nvSpPr>
        <p:spPr>
          <a:xfrm>
            <a:off x="614946" y="2806996"/>
            <a:ext cx="5021656" cy="292706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itel">
            <a:extLst>
              <a:ext uri="{FF2B5EF4-FFF2-40B4-BE49-F238E27FC236}">
                <a16:creationId xmlns:a16="http://schemas.microsoft.com/office/drawing/2014/main" id="{A6E3C1C0-BE16-A041-BFF1-581A9C25E1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3684" y="1247903"/>
            <a:ext cx="10523973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nl-NL"/>
              <a:t>Klik om stijl van de titel te bewerken</a:t>
            </a:r>
            <a:endParaRPr lang="en-US"/>
          </a:p>
        </p:txBody>
      </p:sp>
      <p:sp>
        <p:nvSpPr>
          <p:cNvPr id="15" name="Bovenkop">
            <a:extLst>
              <a:ext uri="{FF2B5EF4-FFF2-40B4-BE49-F238E27FC236}">
                <a16:creationId xmlns:a16="http://schemas.microsoft.com/office/drawing/2014/main" id="{E22281ED-6E2C-E14A-8AC4-9866DA42B6C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4464" y="724995"/>
            <a:ext cx="10513193" cy="473402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699" b="0" i="0" u="sng">
                <a:latin typeface="Roboto Medium" panose="02000000000000000000" pitchFamily="2" charset="0"/>
                <a:ea typeface="Roboto Medium" panose="02000000000000000000" pitchFamily="2" charset="0"/>
              </a:defRPr>
            </a:lvl1pPr>
          </a:lstStyle>
          <a:p>
            <a:pPr lvl="0"/>
            <a:r>
              <a:rPr lang="nl-NL" err="1"/>
              <a:t>Placeholder</a:t>
            </a:r>
            <a:r>
              <a:rPr lang="nl-NL"/>
              <a:t> bovenkop</a:t>
            </a:r>
          </a:p>
        </p:txBody>
      </p:sp>
    </p:spTree>
    <p:extLst>
      <p:ext uri="{BB962C8B-B14F-4D97-AF65-F5344CB8AC3E}">
        <p14:creationId xmlns:p14="http://schemas.microsoft.com/office/powerpoint/2010/main" val="103370067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dia-2koloms-BLAU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Vlak schuine baan licht">
            <a:extLst>
              <a:ext uri="{FF2B5EF4-FFF2-40B4-BE49-F238E27FC236}">
                <a16:creationId xmlns:a16="http://schemas.microsoft.com/office/drawing/2014/main" id="{20BCF590-3EB7-CD4E-9CF5-E0DDB8393339}"/>
              </a:ext>
            </a:extLst>
          </p:cNvPr>
          <p:cNvSpPr/>
          <p:nvPr userDrawn="1"/>
        </p:nvSpPr>
        <p:spPr>
          <a:xfrm rot="960000">
            <a:off x="11656035" y="2484621"/>
            <a:ext cx="636825" cy="4731308"/>
          </a:xfrm>
          <a:prstGeom prst="rect">
            <a:avLst/>
          </a:prstGeom>
          <a:solidFill>
            <a:srgbClr val="84D0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450"/>
          </a:p>
        </p:txBody>
      </p:sp>
      <p:sp>
        <p:nvSpPr>
          <p:cNvPr id="9" name="Vlak schuine baan">
            <a:extLst>
              <a:ext uri="{FF2B5EF4-FFF2-40B4-BE49-F238E27FC236}">
                <a16:creationId xmlns:a16="http://schemas.microsoft.com/office/drawing/2014/main" id="{B2B6C17A-1C8C-7A41-BC28-032E19EA8DA0}"/>
              </a:ext>
            </a:extLst>
          </p:cNvPr>
          <p:cNvSpPr/>
          <p:nvPr userDrawn="1"/>
        </p:nvSpPr>
        <p:spPr>
          <a:xfrm rot="960000">
            <a:off x="11969113" y="3736771"/>
            <a:ext cx="816409" cy="3479667"/>
          </a:xfrm>
          <a:prstGeom prst="rect">
            <a:avLst/>
          </a:prstGeom>
          <a:solidFill>
            <a:srgbClr val="1EBC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450"/>
          </a:p>
        </p:txBody>
      </p:sp>
      <p:pic>
        <p:nvPicPr>
          <p:cNvPr id="18" name="Logo-W-rond-geelwit">
            <a:extLst>
              <a:ext uri="{FF2B5EF4-FFF2-40B4-BE49-F238E27FC236}">
                <a16:creationId xmlns:a16="http://schemas.microsoft.com/office/drawing/2014/main" id="{3914B618-E6BD-F149-8FD0-570EE1C7989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58251" y="6316617"/>
            <a:ext cx="444535" cy="444593"/>
          </a:xfrm>
          <a:prstGeom prst="rect">
            <a:avLst/>
          </a:prstGeom>
        </p:spPr>
      </p:pic>
      <p:sp>
        <p:nvSpPr>
          <p:cNvPr id="5" name="Voettekst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numm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61A81-E545-3C41-97A5-08DA8ED0F4C4}" type="slidenum">
              <a:rPr lang="nl-NL" smtClean="0"/>
              <a:t>‹#›</a:t>
            </a:fld>
            <a:endParaRPr lang="nl-NL"/>
          </a:p>
        </p:txBody>
      </p:sp>
      <p:sp>
        <p:nvSpPr>
          <p:cNvPr id="10" name="Inhoud 2">
            <a:extLst>
              <a:ext uri="{FF2B5EF4-FFF2-40B4-BE49-F238E27FC236}">
                <a16:creationId xmlns:a16="http://schemas.microsoft.com/office/drawing/2014/main" id="{DCF58E73-AC61-3948-8593-897AA801EB7E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095999" y="2806996"/>
            <a:ext cx="5021657" cy="292706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Inhoud 1"/>
          <p:cNvSpPr>
            <a:spLocks noGrp="1"/>
          </p:cNvSpPr>
          <p:nvPr>
            <p:ph idx="1"/>
          </p:nvPr>
        </p:nvSpPr>
        <p:spPr>
          <a:xfrm>
            <a:off x="614946" y="2806996"/>
            <a:ext cx="5021656" cy="292706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itel">
            <a:extLst>
              <a:ext uri="{FF2B5EF4-FFF2-40B4-BE49-F238E27FC236}">
                <a16:creationId xmlns:a16="http://schemas.microsoft.com/office/drawing/2014/main" id="{A6E3C1C0-BE16-A041-BFF1-581A9C25E1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3684" y="1247903"/>
            <a:ext cx="10523973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nl-NL"/>
              <a:t>Klik om stijl van de titel te bewerken</a:t>
            </a:r>
            <a:endParaRPr lang="en-US"/>
          </a:p>
        </p:txBody>
      </p:sp>
      <p:sp>
        <p:nvSpPr>
          <p:cNvPr id="15" name="Bovenkop">
            <a:extLst>
              <a:ext uri="{FF2B5EF4-FFF2-40B4-BE49-F238E27FC236}">
                <a16:creationId xmlns:a16="http://schemas.microsoft.com/office/drawing/2014/main" id="{E22281ED-6E2C-E14A-8AC4-9866DA42B6C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4464" y="724995"/>
            <a:ext cx="10513193" cy="473402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699" b="0" i="0" u="sng">
                <a:latin typeface="Roboto Medium" panose="02000000000000000000" pitchFamily="2" charset="0"/>
                <a:ea typeface="Roboto Medium" panose="02000000000000000000" pitchFamily="2" charset="0"/>
              </a:defRPr>
            </a:lvl1pPr>
          </a:lstStyle>
          <a:p>
            <a:pPr lvl="0"/>
            <a:r>
              <a:rPr lang="nl-NL" err="1"/>
              <a:t>Placeholder</a:t>
            </a:r>
            <a:r>
              <a:rPr lang="nl-NL"/>
              <a:t> bovenkop</a:t>
            </a:r>
          </a:p>
        </p:txBody>
      </p:sp>
    </p:spTree>
    <p:extLst>
      <p:ext uri="{BB962C8B-B14F-4D97-AF65-F5344CB8AC3E}">
        <p14:creationId xmlns:p14="http://schemas.microsoft.com/office/powerpoint/2010/main" val="6946323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-Tekst-BLAUW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Vlak links">
            <a:extLst>
              <a:ext uri="{FF2B5EF4-FFF2-40B4-BE49-F238E27FC236}">
                <a16:creationId xmlns:a16="http://schemas.microsoft.com/office/drawing/2014/main" id="{18D4EC64-D79F-5240-A2C2-6F3425115007}"/>
              </a:ext>
            </a:extLst>
          </p:cNvPr>
          <p:cNvSpPr/>
          <p:nvPr userDrawn="1"/>
        </p:nvSpPr>
        <p:spPr>
          <a:xfrm>
            <a:off x="-10632" y="-6928"/>
            <a:ext cx="5303000" cy="6864928"/>
          </a:xfrm>
          <a:prstGeom prst="rect">
            <a:avLst/>
          </a:prstGeom>
          <a:solidFill>
            <a:srgbClr val="84D0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450"/>
          </a:p>
        </p:txBody>
      </p:sp>
      <p:sp>
        <p:nvSpPr>
          <p:cNvPr id="11" name="Vlak rechts">
            <a:extLst>
              <a:ext uri="{FF2B5EF4-FFF2-40B4-BE49-F238E27FC236}">
                <a16:creationId xmlns:a16="http://schemas.microsoft.com/office/drawing/2014/main" id="{E8561B04-8EC8-EB41-AEDC-00751FE368BD}"/>
              </a:ext>
            </a:extLst>
          </p:cNvPr>
          <p:cNvSpPr/>
          <p:nvPr userDrawn="1"/>
        </p:nvSpPr>
        <p:spPr>
          <a:xfrm>
            <a:off x="6889000" y="-6928"/>
            <a:ext cx="5303000" cy="6864928"/>
          </a:xfrm>
          <a:prstGeom prst="rect">
            <a:avLst/>
          </a:prstGeom>
          <a:solidFill>
            <a:srgbClr val="4594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450"/>
          </a:p>
        </p:txBody>
      </p:sp>
      <p:sp>
        <p:nvSpPr>
          <p:cNvPr id="10" name="Vlak midden">
            <a:extLst>
              <a:ext uri="{FF2B5EF4-FFF2-40B4-BE49-F238E27FC236}">
                <a16:creationId xmlns:a16="http://schemas.microsoft.com/office/drawing/2014/main" id="{E2DDB8AB-C5B1-144E-8B8E-35C77E5B2921}"/>
              </a:ext>
            </a:extLst>
          </p:cNvPr>
          <p:cNvSpPr>
            <a:spLocks noChangeAspect="1"/>
          </p:cNvSpPr>
          <p:nvPr userDrawn="1"/>
        </p:nvSpPr>
        <p:spPr>
          <a:xfrm>
            <a:off x="2525895" y="0"/>
            <a:ext cx="7551745" cy="6858000"/>
          </a:xfrm>
          <a:prstGeom prst="parallelogram">
            <a:avLst>
              <a:gd name="adj" fmla="val 28517"/>
            </a:avLst>
          </a:prstGeom>
          <a:solidFill>
            <a:srgbClr val="1EBC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450"/>
          </a:p>
        </p:txBody>
      </p:sp>
      <p:pic>
        <p:nvPicPr>
          <p:cNvPr id="8" name="Logo WH zwart">
            <a:extLst>
              <a:ext uri="{FF2B5EF4-FFF2-40B4-BE49-F238E27FC236}">
                <a16:creationId xmlns:a16="http://schemas.microsoft.com/office/drawing/2014/main" id="{CBD60294-25FF-AF4C-BD6E-26201C9C7D7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5145" y="381001"/>
            <a:ext cx="1926829" cy="1234965"/>
          </a:xfrm>
          <a:prstGeom prst="rect">
            <a:avLst/>
          </a:prstGeom>
        </p:spPr>
      </p:pic>
      <p:sp>
        <p:nvSpPr>
          <p:cNvPr id="3" name="Subtitel"/>
          <p:cNvSpPr>
            <a:spLocks noGrp="1"/>
          </p:cNvSpPr>
          <p:nvPr>
            <p:ph type="subTitle" idx="1" hasCustomPrompt="1"/>
          </p:nvPr>
        </p:nvSpPr>
        <p:spPr>
          <a:xfrm>
            <a:off x="2460302" y="4436900"/>
            <a:ext cx="8022801" cy="602933"/>
          </a:xfrm>
        </p:spPr>
        <p:txBody>
          <a:bodyPr/>
          <a:lstStyle>
            <a:lvl1pPr marL="0" indent="0" algn="l">
              <a:buNone/>
              <a:defRPr sz="2400" b="1" i="0" u="sng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109" indent="0" algn="ctr">
              <a:buNone/>
              <a:defRPr sz="2000"/>
            </a:lvl2pPr>
            <a:lvl3pPr marL="914217" indent="0" algn="ctr">
              <a:buNone/>
              <a:defRPr sz="1800"/>
            </a:lvl3pPr>
            <a:lvl4pPr marL="1371326" indent="0" algn="ctr">
              <a:buNone/>
              <a:defRPr sz="1600"/>
            </a:lvl4pPr>
            <a:lvl5pPr marL="1828434" indent="0" algn="ctr">
              <a:buNone/>
              <a:defRPr sz="1600"/>
            </a:lvl5pPr>
            <a:lvl6pPr marL="2285543" indent="0" algn="ctr">
              <a:buNone/>
              <a:defRPr sz="1600"/>
            </a:lvl6pPr>
            <a:lvl7pPr marL="2742651" indent="0" algn="ctr">
              <a:buNone/>
              <a:defRPr sz="1600"/>
            </a:lvl7pPr>
            <a:lvl8pPr marL="3199760" indent="0" algn="ctr">
              <a:buNone/>
              <a:defRPr sz="1600"/>
            </a:lvl8pPr>
            <a:lvl9pPr marL="3656868" indent="0" algn="ctr">
              <a:buNone/>
              <a:defRPr sz="1600"/>
            </a:lvl9pPr>
          </a:lstStyle>
          <a:p>
            <a:r>
              <a:rPr lang="nl-NL"/>
              <a:t>Klikken om de ondertitelstijl te bewerken</a:t>
            </a:r>
            <a:endParaRPr lang="en-US"/>
          </a:p>
        </p:txBody>
      </p:sp>
      <p:sp>
        <p:nvSpPr>
          <p:cNvPr id="2" name="Titel"/>
          <p:cNvSpPr>
            <a:spLocks noGrp="1"/>
          </p:cNvSpPr>
          <p:nvPr>
            <p:ph type="ctrTitle" hasCustomPrompt="1"/>
          </p:nvPr>
        </p:nvSpPr>
        <p:spPr>
          <a:xfrm>
            <a:off x="2482358" y="2622782"/>
            <a:ext cx="8022801" cy="1587711"/>
          </a:xfrm>
        </p:spPr>
        <p:txBody>
          <a:bodyPr anchor="t">
            <a:noAutofit/>
          </a:bodyPr>
          <a:lstStyle>
            <a:lvl1pPr algn="l">
              <a:lnSpc>
                <a:spcPts val="5499"/>
              </a:lnSpc>
              <a:defRPr sz="4799" b="1" i="0">
                <a:latin typeface="Roboto Black" panose="02000000000000000000" pitchFamily="2" charset="0"/>
                <a:ea typeface="Roboto Black" panose="02000000000000000000" pitchFamily="2" charset="0"/>
              </a:defRPr>
            </a:lvl1pPr>
          </a:lstStyle>
          <a:p>
            <a:r>
              <a:rPr lang="nl-NL"/>
              <a:t>Klik om stijl van de titel te bewerken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8748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dia-2koloms-GRO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Vlak schuine baan licht">
            <a:extLst>
              <a:ext uri="{FF2B5EF4-FFF2-40B4-BE49-F238E27FC236}">
                <a16:creationId xmlns:a16="http://schemas.microsoft.com/office/drawing/2014/main" id="{20BCF590-3EB7-CD4E-9CF5-E0DDB8393339}"/>
              </a:ext>
            </a:extLst>
          </p:cNvPr>
          <p:cNvSpPr/>
          <p:nvPr userDrawn="1"/>
        </p:nvSpPr>
        <p:spPr>
          <a:xfrm rot="960000">
            <a:off x="11656035" y="2484621"/>
            <a:ext cx="636825" cy="4731308"/>
          </a:xfrm>
          <a:prstGeom prst="rect">
            <a:avLst/>
          </a:prstGeom>
          <a:solidFill>
            <a:srgbClr val="D5E0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450"/>
          </a:p>
        </p:txBody>
      </p:sp>
      <p:sp>
        <p:nvSpPr>
          <p:cNvPr id="9" name="Vlak schuine baan">
            <a:extLst>
              <a:ext uri="{FF2B5EF4-FFF2-40B4-BE49-F238E27FC236}">
                <a16:creationId xmlns:a16="http://schemas.microsoft.com/office/drawing/2014/main" id="{B2B6C17A-1C8C-7A41-BC28-032E19EA8DA0}"/>
              </a:ext>
            </a:extLst>
          </p:cNvPr>
          <p:cNvSpPr/>
          <p:nvPr userDrawn="1"/>
        </p:nvSpPr>
        <p:spPr>
          <a:xfrm rot="960000">
            <a:off x="11969113" y="3736771"/>
            <a:ext cx="816409" cy="3479667"/>
          </a:xfrm>
          <a:prstGeom prst="rect">
            <a:avLst/>
          </a:prstGeom>
          <a:solidFill>
            <a:srgbClr val="B1D2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450"/>
          </a:p>
        </p:txBody>
      </p:sp>
      <p:pic>
        <p:nvPicPr>
          <p:cNvPr id="18" name="Logo-W-rond-geelwit">
            <a:extLst>
              <a:ext uri="{FF2B5EF4-FFF2-40B4-BE49-F238E27FC236}">
                <a16:creationId xmlns:a16="http://schemas.microsoft.com/office/drawing/2014/main" id="{3914B618-E6BD-F149-8FD0-570EE1C7989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58251" y="6316617"/>
            <a:ext cx="444535" cy="444593"/>
          </a:xfrm>
          <a:prstGeom prst="rect">
            <a:avLst/>
          </a:prstGeom>
        </p:spPr>
      </p:pic>
      <p:sp>
        <p:nvSpPr>
          <p:cNvPr id="5" name="Voettekst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numm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61A81-E545-3C41-97A5-08DA8ED0F4C4}" type="slidenum">
              <a:rPr lang="nl-NL" smtClean="0"/>
              <a:t>‹#›</a:t>
            </a:fld>
            <a:endParaRPr lang="nl-NL"/>
          </a:p>
        </p:txBody>
      </p:sp>
      <p:sp>
        <p:nvSpPr>
          <p:cNvPr id="10" name="Inhoud 2">
            <a:extLst>
              <a:ext uri="{FF2B5EF4-FFF2-40B4-BE49-F238E27FC236}">
                <a16:creationId xmlns:a16="http://schemas.microsoft.com/office/drawing/2014/main" id="{DCF58E73-AC61-3948-8593-897AA801EB7E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095999" y="2806996"/>
            <a:ext cx="5021657" cy="292706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Inhoud 1"/>
          <p:cNvSpPr>
            <a:spLocks noGrp="1"/>
          </p:cNvSpPr>
          <p:nvPr>
            <p:ph idx="1"/>
          </p:nvPr>
        </p:nvSpPr>
        <p:spPr>
          <a:xfrm>
            <a:off x="614946" y="2806996"/>
            <a:ext cx="5021656" cy="292706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itel">
            <a:extLst>
              <a:ext uri="{FF2B5EF4-FFF2-40B4-BE49-F238E27FC236}">
                <a16:creationId xmlns:a16="http://schemas.microsoft.com/office/drawing/2014/main" id="{A6E3C1C0-BE16-A041-BFF1-581A9C25E1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3684" y="1247903"/>
            <a:ext cx="10523973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nl-NL"/>
              <a:t>Klik om stijl van de titel te bewerken</a:t>
            </a:r>
            <a:endParaRPr lang="en-US"/>
          </a:p>
        </p:txBody>
      </p:sp>
      <p:sp>
        <p:nvSpPr>
          <p:cNvPr id="15" name="Bovenkop">
            <a:extLst>
              <a:ext uri="{FF2B5EF4-FFF2-40B4-BE49-F238E27FC236}">
                <a16:creationId xmlns:a16="http://schemas.microsoft.com/office/drawing/2014/main" id="{E22281ED-6E2C-E14A-8AC4-9866DA42B6C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4464" y="724995"/>
            <a:ext cx="10513193" cy="473402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699" b="0" i="0" u="sng">
                <a:latin typeface="Roboto Medium" panose="02000000000000000000" pitchFamily="2" charset="0"/>
                <a:ea typeface="Roboto Medium" panose="02000000000000000000" pitchFamily="2" charset="0"/>
              </a:defRPr>
            </a:lvl1pPr>
          </a:lstStyle>
          <a:p>
            <a:pPr lvl="0"/>
            <a:r>
              <a:rPr lang="nl-NL" err="1"/>
              <a:t>Placeholder</a:t>
            </a:r>
            <a:r>
              <a:rPr lang="nl-NL"/>
              <a:t> bovenkop</a:t>
            </a:r>
          </a:p>
        </p:txBody>
      </p:sp>
    </p:spTree>
    <p:extLst>
      <p:ext uri="{BB962C8B-B14F-4D97-AF65-F5344CB8AC3E}">
        <p14:creationId xmlns:p14="http://schemas.microsoft.com/office/powerpoint/2010/main" val="2749861572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dia-2koloms-ROZ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Vlak schuine baan licht">
            <a:extLst>
              <a:ext uri="{FF2B5EF4-FFF2-40B4-BE49-F238E27FC236}">
                <a16:creationId xmlns:a16="http://schemas.microsoft.com/office/drawing/2014/main" id="{20BCF590-3EB7-CD4E-9CF5-E0DDB8393339}"/>
              </a:ext>
            </a:extLst>
          </p:cNvPr>
          <p:cNvSpPr/>
          <p:nvPr userDrawn="1"/>
        </p:nvSpPr>
        <p:spPr>
          <a:xfrm rot="960000">
            <a:off x="11656035" y="2484621"/>
            <a:ext cx="636825" cy="4731308"/>
          </a:xfrm>
          <a:prstGeom prst="rect">
            <a:avLst/>
          </a:prstGeom>
          <a:solidFill>
            <a:srgbClr val="F28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450"/>
          </a:p>
        </p:txBody>
      </p:sp>
      <p:sp>
        <p:nvSpPr>
          <p:cNvPr id="9" name="Vlak schuine baan">
            <a:extLst>
              <a:ext uri="{FF2B5EF4-FFF2-40B4-BE49-F238E27FC236}">
                <a16:creationId xmlns:a16="http://schemas.microsoft.com/office/drawing/2014/main" id="{B2B6C17A-1C8C-7A41-BC28-032E19EA8DA0}"/>
              </a:ext>
            </a:extLst>
          </p:cNvPr>
          <p:cNvSpPr/>
          <p:nvPr userDrawn="1"/>
        </p:nvSpPr>
        <p:spPr>
          <a:xfrm rot="960000">
            <a:off x="11969113" y="3736771"/>
            <a:ext cx="816409" cy="3479667"/>
          </a:xfrm>
          <a:prstGeom prst="rect">
            <a:avLst/>
          </a:prstGeom>
          <a:solidFill>
            <a:srgbClr val="F166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450"/>
          </a:p>
        </p:txBody>
      </p:sp>
      <p:pic>
        <p:nvPicPr>
          <p:cNvPr id="18" name="Logo-W-rond-geelwit">
            <a:extLst>
              <a:ext uri="{FF2B5EF4-FFF2-40B4-BE49-F238E27FC236}">
                <a16:creationId xmlns:a16="http://schemas.microsoft.com/office/drawing/2014/main" id="{3914B618-E6BD-F149-8FD0-570EE1C7989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58251" y="6316617"/>
            <a:ext cx="444535" cy="444593"/>
          </a:xfrm>
          <a:prstGeom prst="rect">
            <a:avLst/>
          </a:prstGeom>
        </p:spPr>
      </p:pic>
      <p:sp>
        <p:nvSpPr>
          <p:cNvPr id="5" name="Voettekst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numm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61A81-E545-3C41-97A5-08DA8ED0F4C4}" type="slidenum">
              <a:rPr lang="nl-NL" smtClean="0"/>
              <a:t>‹#›</a:t>
            </a:fld>
            <a:endParaRPr lang="nl-NL"/>
          </a:p>
        </p:txBody>
      </p:sp>
      <p:sp>
        <p:nvSpPr>
          <p:cNvPr id="10" name="Inhoud 2">
            <a:extLst>
              <a:ext uri="{FF2B5EF4-FFF2-40B4-BE49-F238E27FC236}">
                <a16:creationId xmlns:a16="http://schemas.microsoft.com/office/drawing/2014/main" id="{DCF58E73-AC61-3948-8593-897AA801EB7E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095999" y="2806996"/>
            <a:ext cx="5021657" cy="292706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Inhoud 1"/>
          <p:cNvSpPr>
            <a:spLocks noGrp="1"/>
          </p:cNvSpPr>
          <p:nvPr>
            <p:ph idx="1"/>
          </p:nvPr>
        </p:nvSpPr>
        <p:spPr>
          <a:xfrm>
            <a:off x="614946" y="2806996"/>
            <a:ext cx="5021656" cy="292706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itel">
            <a:extLst>
              <a:ext uri="{FF2B5EF4-FFF2-40B4-BE49-F238E27FC236}">
                <a16:creationId xmlns:a16="http://schemas.microsoft.com/office/drawing/2014/main" id="{A6E3C1C0-BE16-A041-BFF1-581A9C25E1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3684" y="1247903"/>
            <a:ext cx="10523973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nl-NL"/>
              <a:t>Klik om stijl van de titel te bewerken</a:t>
            </a:r>
            <a:endParaRPr lang="en-US"/>
          </a:p>
        </p:txBody>
      </p:sp>
      <p:sp>
        <p:nvSpPr>
          <p:cNvPr id="15" name="Bovenkop">
            <a:extLst>
              <a:ext uri="{FF2B5EF4-FFF2-40B4-BE49-F238E27FC236}">
                <a16:creationId xmlns:a16="http://schemas.microsoft.com/office/drawing/2014/main" id="{E22281ED-6E2C-E14A-8AC4-9866DA42B6C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4464" y="724995"/>
            <a:ext cx="10513193" cy="473402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699" b="0" i="0" u="sng">
                <a:latin typeface="Roboto Medium" panose="02000000000000000000" pitchFamily="2" charset="0"/>
                <a:ea typeface="Roboto Medium" panose="02000000000000000000" pitchFamily="2" charset="0"/>
              </a:defRPr>
            </a:lvl1pPr>
          </a:lstStyle>
          <a:p>
            <a:pPr lvl="0"/>
            <a:r>
              <a:rPr lang="nl-NL" err="1"/>
              <a:t>Placeholder</a:t>
            </a:r>
            <a:r>
              <a:rPr lang="nl-NL"/>
              <a:t> bovenkop</a:t>
            </a:r>
          </a:p>
        </p:txBody>
      </p:sp>
    </p:spTree>
    <p:extLst>
      <p:ext uri="{BB962C8B-B14F-4D97-AF65-F5344CB8AC3E}">
        <p14:creationId xmlns:p14="http://schemas.microsoft.com/office/powerpoint/2010/main" val="1398029232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elddia-GE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Vlak schuine baan rechts">
            <a:extLst>
              <a:ext uri="{FF2B5EF4-FFF2-40B4-BE49-F238E27FC236}">
                <a16:creationId xmlns:a16="http://schemas.microsoft.com/office/drawing/2014/main" id="{A27E8C90-240E-9945-A559-A87669ADC5A1}"/>
              </a:ext>
            </a:extLst>
          </p:cNvPr>
          <p:cNvSpPr/>
          <p:nvPr userDrawn="1"/>
        </p:nvSpPr>
        <p:spPr>
          <a:xfrm rot="960000">
            <a:off x="11096033" y="-216009"/>
            <a:ext cx="1204457" cy="74654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450"/>
          </a:p>
        </p:txBody>
      </p:sp>
      <p:sp>
        <p:nvSpPr>
          <p:cNvPr id="6" name="Vlak schuine baan rechtsonder">
            <a:extLst>
              <a:ext uri="{FF2B5EF4-FFF2-40B4-BE49-F238E27FC236}">
                <a16:creationId xmlns:a16="http://schemas.microsoft.com/office/drawing/2014/main" id="{E4598019-5692-8B40-8998-BFDBED66E17D}"/>
              </a:ext>
            </a:extLst>
          </p:cNvPr>
          <p:cNvSpPr/>
          <p:nvPr userDrawn="1"/>
        </p:nvSpPr>
        <p:spPr>
          <a:xfrm rot="960000">
            <a:off x="11699250" y="3608926"/>
            <a:ext cx="956742" cy="36297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450"/>
          </a:p>
        </p:txBody>
      </p:sp>
      <p:sp>
        <p:nvSpPr>
          <p:cNvPr id="9" name="Vlak schuine baan linksboven">
            <a:extLst>
              <a:ext uri="{FF2B5EF4-FFF2-40B4-BE49-F238E27FC236}">
                <a16:creationId xmlns:a16="http://schemas.microsoft.com/office/drawing/2014/main" id="{8100B2F3-D596-1B4F-A277-C590C883B8AF}"/>
              </a:ext>
            </a:extLst>
          </p:cNvPr>
          <p:cNvSpPr/>
          <p:nvPr userDrawn="1"/>
        </p:nvSpPr>
        <p:spPr>
          <a:xfrm rot="960000">
            <a:off x="-750664" y="-582718"/>
            <a:ext cx="1624768" cy="629127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450"/>
          </a:p>
        </p:txBody>
      </p:sp>
      <p:pic>
        <p:nvPicPr>
          <p:cNvPr id="10" name="Logo W rond witgeel">
            <a:extLst>
              <a:ext uri="{FF2B5EF4-FFF2-40B4-BE49-F238E27FC236}">
                <a16:creationId xmlns:a16="http://schemas.microsoft.com/office/drawing/2014/main" id="{6985607C-74B6-9341-A629-EF93B0104D4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1038969" y="6316617"/>
            <a:ext cx="444535" cy="444593"/>
          </a:xfrm>
          <a:prstGeom prst="rect">
            <a:avLst/>
          </a:prstGeom>
        </p:spPr>
      </p:pic>
      <p:sp>
        <p:nvSpPr>
          <p:cNvPr id="11" name="Tijdelijke aanduiding afbeelding">
            <a:extLst>
              <a:ext uri="{FF2B5EF4-FFF2-40B4-BE49-F238E27FC236}">
                <a16:creationId xmlns:a16="http://schemas.microsoft.com/office/drawing/2014/main" id="{F22425E0-A088-334C-AE2D-918E836CAD4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24407" y="-12763"/>
            <a:ext cx="12219525" cy="6890823"/>
          </a:xfrm>
          <a:custGeom>
            <a:avLst/>
            <a:gdLst>
              <a:gd name="connsiteX0" fmla="*/ 0 w 12650788"/>
              <a:gd name="connsiteY0" fmla="*/ 0 h 13730288"/>
              <a:gd name="connsiteX1" fmla="*/ 10542281 w 12650788"/>
              <a:gd name="connsiteY1" fmla="*/ 0 h 13730288"/>
              <a:gd name="connsiteX2" fmla="*/ 12650788 w 12650788"/>
              <a:gd name="connsiteY2" fmla="*/ 2108507 h 13730288"/>
              <a:gd name="connsiteX3" fmla="*/ 12650788 w 12650788"/>
              <a:gd name="connsiteY3" fmla="*/ 13730288 h 13730288"/>
              <a:gd name="connsiteX4" fmla="*/ 0 w 12650788"/>
              <a:gd name="connsiteY4" fmla="*/ 13730288 h 13730288"/>
              <a:gd name="connsiteX5" fmla="*/ 0 w 12650788"/>
              <a:gd name="connsiteY5" fmla="*/ 0 h 13730288"/>
              <a:gd name="connsiteX0" fmla="*/ 3048000 w 12650788"/>
              <a:gd name="connsiteY0" fmla="*/ 0 h 13730288"/>
              <a:gd name="connsiteX1" fmla="*/ 10542281 w 12650788"/>
              <a:gd name="connsiteY1" fmla="*/ 0 h 13730288"/>
              <a:gd name="connsiteX2" fmla="*/ 12650788 w 12650788"/>
              <a:gd name="connsiteY2" fmla="*/ 2108507 h 13730288"/>
              <a:gd name="connsiteX3" fmla="*/ 12650788 w 12650788"/>
              <a:gd name="connsiteY3" fmla="*/ 13730288 h 13730288"/>
              <a:gd name="connsiteX4" fmla="*/ 0 w 12650788"/>
              <a:gd name="connsiteY4" fmla="*/ 13730288 h 13730288"/>
              <a:gd name="connsiteX5" fmla="*/ 3048000 w 12650788"/>
              <a:gd name="connsiteY5" fmla="*/ 0 h 13730288"/>
              <a:gd name="connsiteX0" fmla="*/ 3906982 w 13509770"/>
              <a:gd name="connsiteY0" fmla="*/ 0 h 13730288"/>
              <a:gd name="connsiteX1" fmla="*/ 11401263 w 13509770"/>
              <a:gd name="connsiteY1" fmla="*/ 0 h 13730288"/>
              <a:gd name="connsiteX2" fmla="*/ 13509770 w 13509770"/>
              <a:gd name="connsiteY2" fmla="*/ 2108507 h 13730288"/>
              <a:gd name="connsiteX3" fmla="*/ 13509770 w 13509770"/>
              <a:gd name="connsiteY3" fmla="*/ 13730288 h 13730288"/>
              <a:gd name="connsiteX4" fmla="*/ 0 w 13509770"/>
              <a:gd name="connsiteY4" fmla="*/ 13702579 h 13730288"/>
              <a:gd name="connsiteX5" fmla="*/ 3906982 w 13509770"/>
              <a:gd name="connsiteY5" fmla="*/ 0 h 13730288"/>
              <a:gd name="connsiteX0" fmla="*/ 3893128 w 13495916"/>
              <a:gd name="connsiteY0" fmla="*/ 0 h 13730288"/>
              <a:gd name="connsiteX1" fmla="*/ 11387409 w 13495916"/>
              <a:gd name="connsiteY1" fmla="*/ 0 h 13730288"/>
              <a:gd name="connsiteX2" fmla="*/ 13495916 w 13495916"/>
              <a:gd name="connsiteY2" fmla="*/ 2108507 h 13730288"/>
              <a:gd name="connsiteX3" fmla="*/ 13495916 w 13495916"/>
              <a:gd name="connsiteY3" fmla="*/ 13730288 h 13730288"/>
              <a:gd name="connsiteX4" fmla="*/ 0 w 13495916"/>
              <a:gd name="connsiteY4" fmla="*/ 13730288 h 13730288"/>
              <a:gd name="connsiteX5" fmla="*/ 3893128 w 13495916"/>
              <a:gd name="connsiteY5" fmla="*/ 0 h 13730288"/>
              <a:gd name="connsiteX0" fmla="*/ 3893128 w 13509771"/>
              <a:gd name="connsiteY0" fmla="*/ 11239 h 13741527"/>
              <a:gd name="connsiteX1" fmla="*/ 11387409 w 13509771"/>
              <a:gd name="connsiteY1" fmla="*/ 11239 h 13741527"/>
              <a:gd name="connsiteX2" fmla="*/ 13509771 w 13509771"/>
              <a:gd name="connsiteY2" fmla="*/ 0 h 13741527"/>
              <a:gd name="connsiteX3" fmla="*/ 13495916 w 13509771"/>
              <a:gd name="connsiteY3" fmla="*/ 13741527 h 13741527"/>
              <a:gd name="connsiteX4" fmla="*/ 0 w 13509771"/>
              <a:gd name="connsiteY4" fmla="*/ 13741527 h 13741527"/>
              <a:gd name="connsiteX5" fmla="*/ 3893128 w 13509771"/>
              <a:gd name="connsiteY5" fmla="*/ 11239 h 13741527"/>
              <a:gd name="connsiteX0" fmla="*/ 3893128 w 13509771"/>
              <a:gd name="connsiteY0" fmla="*/ 11239 h 13741527"/>
              <a:gd name="connsiteX1" fmla="*/ 13509771 w 13509771"/>
              <a:gd name="connsiteY1" fmla="*/ 0 h 13741527"/>
              <a:gd name="connsiteX2" fmla="*/ 13495916 w 13509771"/>
              <a:gd name="connsiteY2" fmla="*/ 13741527 h 13741527"/>
              <a:gd name="connsiteX3" fmla="*/ 0 w 13509771"/>
              <a:gd name="connsiteY3" fmla="*/ 13741527 h 13741527"/>
              <a:gd name="connsiteX4" fmla="*/ 3893128 w 13509771"/>
              <a:gd name="connsiteY4" fmla="*/ 11239 h 13741527"/>
              <a:gd name="connsiteX0" fmla="*/ 3921408 w 13538051"/>
              <a:gd name="connsiteY0" fmla="*/ 11239 h 13750954"/>
              <a:gd name="connsiteX1" fmla="*/ 13538051 w 13538051"/>
              <a:gd name="connsiteY1" fmla="*/ 0 h 13750954"/>
              <a:gd name="connsiteX2" fmla="*/ 13524196 w 13538051"/>
              <a:gd name="connsiteY2" fmla="*/ 13741527 h 13750954"/>
              <a:gd name="connsiteX3" fmla="*/ 0 w 13538051"/>
              <a:gd name="connsiteY3" fmla="*/ 13750954 h 13750954"/>
              <a:gd name="connsiteX4" fmla="*/ 3921408 w 13538051"/>
              <a:gd name="connsiteY4" fmla="*/ 11239 h 13750954"/>
              <a:gd name="connsiteX0" fmla="*/ 3959115 w 13575758"/>
              <a:gd name="connsiteY0" fmla="*/ 11239 h 13760381"/>
              <a:gd name="connsiteX1" fmla="*/ 13575758 w 13575758"/>
              <a:gd name="connsiteY1" fmla="*/ 0 h 13760381"/>
              <a:gd name="connsiteX2" fmla="*/ 13561903 w 13575758"/>
              <a:gd name="connsiteY2" fmla="*/ 13741527 h 13760381"/>
              <a:gd name="connsiteX3" fmla="*/ 0 w 13575758"/>
              <a:gd name="connsiteY3" fmla="*/ 13760381 h 13760381"/>
              <a:gd name="connsiteX4" fmla="*/ 3959115 w 13575758"/>
              <a:gd name="connsiteY4" fmla="*/ 11239 h 13760381"/>
              <a:gd name="connsiteX0" fmla="*/ 3949688 w 13575758"/>
              <a:gd name="connsiteY0" fmla="*/ 1812 h 13760381"/>
              <a:gd name="connsiteX1" fmla="*/ 13575758 w 13575758"/>
              <a:gd name="connsiteY1" fmla="*/ 0 h 13760381"/>
              <a:gd name="connsiteX2" fmla="*/ 13561903 w 13575758"/>
              <a:gd name="connsiteY2" fmla="*/ 13741527 h 13760381"/>
              <a:gd name="connsiteX3" fmla="*/ 0 w 13575758"/>
              <a:gd name="connsiteY3" fmla="*/ 13760381 h 13760381"/>
              <a:gd name="connsiteX4" fmla="*/ 3949688 w 13575758"/>
              <a:gd name="connsiteY4" fmla="*/ 1812 h 13760381"/>
              <a:gd name="connsiteX0" fmla="*/ 3949688 w 25271572"/>
              <a:gd name="connsiteY0" fmla="*/ 1812 h 13760381"/>
              <a:gd name="connsiteX1" fmla="*/ 25271572 w 25271572"/>
              <a:gd name="connsiteY1" fmla="*/ 0 h 13760381"/>
              <a:gd name="connsiteX2" fmla="*/ 13561903 w 25271572"/>
              <a:gd name="connsiteY2" fmla="*/ 13741527 h 13760381"/>
              <a:gd name="connsiteX3" fmla="*/ 0 w 25271572"/>
              <a:gd name="connsiteY3" fmla="*/ 13760381 h 13760381"/>
              <a:gd name="connsiteX4" fmla="*/ 3949688 w 25271572"/>
              <a:gd name="connsiteY4" fmla="*/ 1812 h 13760381"/>
              <a:gd name="connsiteX0" fmla="*/ 3949688 w 25271572"/>
              <a:gd name="connsiteY0" fmla="*/ 1812 h 13760381"/>
              <a:gd name="connsiteX1" fmla="*/ 25271572 w 25271572"/>
              <a:gd name="connsiteY1" fmla="*/ 0 h 13760381"/>
              <a:gd name="connsiteX2" fmla="*/ 13561903 w 25271572"/>
              <a:gd name="connsiteY2" fmla="*/ 13741527 h 13760381"/>
              <a:gd name="connsiteX3" fmla="*/ 0 w 25271572"/>
              <a:gd name="connsiteY3" fmla="*/ 13760381 h 13760381"/>
              <a:gd name="connsiteX4" fmla="*/ 3949688 w 25271572"/>
              <a:gd name="connsiteY4" fmla="*/ 1812 h 13760381"/>
              <a:gd name="connsiteX0" fmla="*/ 3949688 w 25271572"/>
              <a:gd name="connsiteY0" fmla="*/ 1812 h 13762792"/>
              <a:gd name="connsiteX1" fmla="*/ 25271572 w 25271572"/>
              <a:gd name="connsiteY1" fmla="*/ 0 h 13762792"/>
              <a:gd name="connsiteX2" fmla="*/ 21323671 w 25271572"/>
              <a:gd name="connsiteY2" fmla="*/ 13762792 h 13762792"/>
              <a:gd name="connsiteX3" fmla="*/ 0 w 25271572"/>
              <a:gd name="connsiteY3" fmla="*/ 13760381 h 13762792"/>
              <a:gd name="connsiteX4" fmla="*/ 3949688 w 25271572"/>
              <a:gd name="connsiteY4" fmla="*/ 1812 h 13762792"/>
              <a:gd name="connsiteX0" fmla="*/ 3949688 w 25271572"/>
              <a:gd name="connsiteY0" fmla="*/ 1812 h 13762792"/>
              <a:gd name="connsiteX1" fmla="*/ 25271572 w 25271572"/>
              <a:gd name="connsiteY1" fmla="*/ 0 h 13762792"/>
              <a:gd name="connsiteX2" fmla="*/ 21323671 w 25271572"/>
              <a:gd name="connsiteY2" fmla="*/ 13762792 h 13762792"/>
              <a:gd name="connsiteX3" fmla="*/ 0 w 25271572"/>
              <a:gd name="connsiteY3" fmla="*/ 13760381 h 13762792"/>
              <a:gd name="connsiteX4" fmla="*/ 3949688 w 25271572"/>
              <a:gd name="connsiteY4" fmla="*/ 1812 h 13762792"/>
              <a:gd name="connsiteX0" fmla="*/ 3949688 w 25271572"/>
              <a:gd name="connsiteY0" fmla="*/ 1812 h 13762792"/>
              <a:gd name="connsiteX1" fmla="*/ 25271572 w 25271572"/>
              <a:gd name="connsiteY1" fmla="*/ 0 h 13762792"/>
              <a:gd name="connsiteX2" fmla="*/ 21323671 w 25271572"/>
              <a:gd name="connsiteY2" fmla="*/ 13762792 h 13762792"/>
              <a:gd name="connsiteX3" fmla="*/ 0 w 25271572"/>
              <a:gd name="connsiteY3" fmla="*/ 13760381 h 13762792"/>
              <a:gd name="connsiteX4" fmla="*/ 644244 w 25271572"/>
              <a:gd name="connsiteY4" fmla="*/ 11466159 h 13762792"/>
              <a:gd name="connsiteX5" fmla="*/ 3949688 w 25271572"/>
              <a:gd name="connsiteY5" fmla="*/ 1812 h 13762792"/>
              <a:gd name="connsiteX0" fmla="*/ 3305444 w 24627328"/>
              <a:gd name="connsiteY0" fmla="*/ 1812 h 13762792"/>
              <a:gd name="connsiteX1" fmla="*/ 24627328 w 24627328"/>
              <a:gd name="connsiteY1" fmla="*/ 0 h 13762792"/>
              <a:gd name="connsiteX2" fmla="*/ 20679427 w 24627328"/>
              <a:gd name="connsiteY2" fmla="*/ 13762792 h 13762792"/>
              <a:gd name="connsiteX3" fmla="*/ 1014435 w 24627328"/>
              <a:gd name="connsiteY3" fmla="*/ 13611525 h 13762792"/>
              <a:gd name="connsiteX4" fmla="*/ 0 w 24627328"/>
              <a:gd name="connsiteY4" fmla="*/ 11466159 h 13762792"/>
              <a:gd name="connsiteX5" fmla="*/ 3305444 w 24627328"/>
              <a:gd name="connsiteY5" fmla="*/ 1812 h 13762792"/>
              <a:gd name="connsiteX0" fmla="*/ 3305444 w 24627328"/>
              <a:gd name="connsiteY0" fmla="*/ 1812 h 13781646"/>
              <a:gd name="connsiteX1" fmla="*/ 24627328 w 24627328"/>
              <a:gd name="connsiteY1" fmla="*/ 0 h 13781646"/>
              <a:gd name="connsiteX2" fmla="*/ 20679427 w 24627328"/>
              <a:gd name="connsiteY2" fmla="*/ 13762792 h 13781646"/>
              <a:gd name="connsiteX3" fmla="*/ 185096 w 24627328"/>
              <a:gd name="connsiteY3" fmla="*/ 13781646 h 13781646"/>
              <a:gd name="connsiteX4" fmla="*/ 0 w 24627328"/>
              <a:gd name="connsiteY4" fmla="*/ 11466159 h 13781646"/>
              <a:gd name="connsiteX5" fmla="*/ 3305444 w 24627328"/>
              <a:gd name="connsiteY5" fmla="*/ 1812 h 13781646"/>
              <a:gd name="connsiteX0" fmla="*/ 3120348 w 24442232"/>
              <a:gd name="connsiteY0" fmla="*/ 1812 h 13781646"/>
              <a:gd name="connsiteX1" fmla="*/ 24442232 w 24442232"/>
              <a:gd name="connsiteY1" fmla="*/ 0 h 13781646"/>
              <a:gd name="connsiteX2" fmla="*/ 20494331 w 24442232"/>
              <a:gd name="connsiteY2" fmla="*/ 13762792 h 13781646"/>
              <a:gd name="connsiteX3" fmla="*/ 0 w 24442232"/>
              <a:gd name="connsiteY3" fmla="*/ 13781646 h 13781646"/>
              <a:gd name="connsiteX4" fmla="*/ 346532 w 24442232"/>
              <a:gd name="connsiteY4" fmla="*/ 10955797 h 13781646"/>
              <a:gd name="connsiteX5" fmla="*/ 3120348 w 24442232"/>
              <a:gd name="connsiteY5" fmla="*/ 1812 h 13781646"/>
              <a:gd name="connsiteX0" fmla="*/ 3120348 w 24442232"/>
              <a:gd name="connsiteY0" fmla="*/ 1812 h 13781646"/>
              <a:gd name="connsiteX1" fmla="*/ 24442232 w 24442232"/>
              <a:gd name="connsiteY1" fmla="*/ 0 h 13781646"/>
              <a:gd name="connsiteX2" fmla="*/ 20494331 w 24442232"/>
              <a:gd name="connsiteY2" fmla="*/ 13762792 h 13781646"/>
              <a:gd name="connsiteX3" fmla="*/ 0 w 24442232"/>
              <a:gd name="connsiteY3" fmla="*/ 13781646 h 13781646"/>
              <a:gd name="connsiteX4" fmla="*/ 27556 w 24442232"/>
              <a:gd name="connsiteY4" fmla="*/ 10892002 h 13781646"/>
              <a:gd name="connsiteX5" fmla="*/ 3120348 w 24442232"/>
              <a:gd name="connsiteY5" fmla="*/ 1812 h 13781646"/>
              <a:gd name="connsiteX0" fmla="*/ 3120348 w 24442232"/>
              <a:gd name="connsiteY0" fmla="*/ 1812 h 13781646"/>
              <a:gd name="connsiteX1" fmla="*/ 24442232 w 24442232"/>
              <a:gd name="connsiteY1" fmla="*/ 0 h 13781646"/>
              <a:gd name="connsiteX2" fmla="*/ 20494331 w 24442232"/>
              <a:gd name="connsiteY2" fmla="*/ 13762792 h 13781646"/>
              <a:gd name="connsiteX3" fmla="*/ 0 w 24442232"/>
              <a:gd name="connsiteY3" fmla="*/ 13781646 h 13781646"/>
              <a:gd name="connsiteX4" fmla="*/ 27556 w 24442232"/>
              <a:gd name="connsiteY4" fmla="*/ 10892002 h 13781646"/>
              <a:gd name="connsiteX5" fmla="*/ 3120348 w 24442232"/>
              <a:gd name="connsiteY5" fmla="*/ 1812 h 13781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442232" h="13781646">
                <a:moveTo>
                  <a:pt x="3120348" y="1812"/>
                </a:moveTo>
                <a:lnTo>
                  <a:pt x="24442232" y="0"/>
                </a:lnTo>
                <a:cubicBezTo>
                  <a:pt x="23136896" y="4566332"/>
                  <a:pt x="21810298" y="9175195"/>
                  <a:pt x="20494331" y="13762792"/>
                </a:cubicBezTo>
                <a:lnTo>
                  <a:pt x="0" y="13781646"/>
                </a:lnTo>
                <a:lnTo>
                  <a:pt x="27556" y="10892002"/>
                </a:lnTo>
                <a:lnTo>
                  <a:pt x="3120348" y="1812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nl-NL"/>
          </a:p>
        </p:txBody>
      </p:sp>
      <p:sp>
        <p:nvSpPr>
          <p:cNvPr id="3" name="Voettekst"/>
          <p:cNvSpPr>
            <a:spLocks noGrp="1"/>
          </p:cNvSpPr>
          <p:nvPr>
            <p:ph type="ftr" sz="quarter" idx="11"/>
          </p:nvPr>
        </p:nvSpPr>
        <p:spPr>
          <a:xfrm>
            <a:off x="1597821" y="6356351"/>
            <a:ext cx="3241785" cy="365125"/>
          </a:xfrm>
        </p:spPr>
        <p:txBody>
          <a:bodyPr/>
          <a:lstStyle/>
          <a:p>
            <a:endParaRPr lang="nl-NL"/>
          </a:p>
        </p:txBody>
      </p:sp>
      <p:sp>
        <p:nvSpPr>
          <p:cNvPr id="4" name="Slidenummer"/>
          <p:cNvSpPr>
            <a:spLocks noGrp="1"/>
          </p:cNvSpPr>
          <p:nvPr>
            <p:ph type="sldNum" sz="quarter" idx="12"/>
          </p:nvPr>
        </p:nvSpPr>
        <p:spPr>
          <a:xfrm>
            <a:off x="615520" y="6356351"/>
            <a:ext cx="803674" cy="365125"/>
          </a:xfrm>
        </p:spPr>
        <p:txBody>
          <a:bodyPr/>
          <a:lstStyle/>
          <a:p>
            <a:fld id="{B3761A81-E545-3C41-97A5-08DA8ED0F4C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73435785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elddia-BLAU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Vlak schuine baan rechts">
            <a:extLst>
              <a:ext uri="{FF2B5EF4-FFF2-40B4-BE49-F238E27FC236}">
                <a16:creationId xmlns:a16="http://schemas.microsoft.com/office/drawing/2014/main" id="{A27E8C90-240E-9945-A559-A87669ADC5A1}"/>
              </a:ext>
            </a:extLst>
          </p:cNvPr>
          <p:cNvSpPr/>
          <p:nvPr userDrawn="1"/>
        </p:nvSpPr>
        <p:spPr>
          <a:xfrm rot="960000">
            <a:off x="11096033" y="-216009"/>
            <a:ext cx="1204457" cy="7465402"/>
          </a:xfrm>
          <a:prstGeom prst="rect">
            <a:avLst/>
          </a:prstGeom>
          <a:solidFill>
            <a:srgbClr val="1EBC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450"/>
          </a:p>
        </p:txBody>
      </p:sp>
      <p:sp>
        <p:nvSpPr>
          <p:cNvPr id="6" name="Vlak schuine baan rechtsonder">
            <a:extLst>
              <a:ext uri="{FF2B5EF4-FFF2-40B4-BE49-F238E27FC236}">
                <a16:creationId xmlns:a16="http://schemas.microsoft.com/office/drawing/2014/main" id="{E4598019-5692-8B40-8998-BFDBED66E17D}"/>
              </a:ext>
            </a:extLst>
          </p:cNvPr>
          <p:cNvSpPr/>
          <p:nvPr userDrawn="1"/>
        </p:nvSpPr>
        <p:spPr>
          <a:xfrm rot="960000">
            <a:off x="11699250" y="3608926"/>
            <a:ext cx="956742" cy="3629763"/>
          </a:xfrm>
          <a:prstGeom prst="rect">
            <a:avLst/>
          </a:prstGeom>
          <a:solidFill>
            <a:srgbClr val="4594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450"/>
          </a:p>
        </p:txBody>
      </p:sp>
      <p:sp>
        <p:nvSpPr>
          <p:cNvPr id="9" name="Vlak schuine baan linksboven">
            <a:extLst>
              <a:ext uri="{FF2B5EF4-FFF2-40B4-BE49-F238E27FC236}">
                <a16:creationId xmlns:a16="http://schemas.microsoft.com/office/drawing/2014/main" id="{8100B2F3-D596-1B4F-A277-C590C883B8AF}"/>
              </a:ext>
            </a:extLst>
          </p:cNvPr>
          <p:cNvSpPr/>
          <p:nvPr userDrawn="1"/>
        </p:nvSpPr>
        <p:spPr>
          <a:xfrm rot="960000">
            <a:off x="-750664" y="-582718"/>
            <a:ext cx="1624768" cy="6291276"/>
          </a:xfrm>
          <a:prstGeom prst="rect">
            <a:avLst/>
          </a:prstGeom>
          <a:solidFill>
            <a:srgbClr val="84D0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450"/>
          </a:p>
        </p:txBody>
      </p:sp>
      <p:pic>
        <p:nvPicPr>
          <p:cNvPr id="10" name="Logo W rond witgeel">
            <a:extLst>
              <a:ext uri="{FF2B5EF4-FFF2-40B4-BE49-F238E27FC236}">
                <a16:creationId xmlns:a16="http://schemas.microsoft.com/office/drawing/2014/main" id="{6985607C-74B6-9341-A629-EF93B0104D4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1038969" y="6316617"/>
            <a:ext cx="444535" cy="444593"/>
          </a:xfrm>
          <a:prstGeom prst="rect">
            <a:avLst/>
          </a:prstGeom>
        </p:spPr>
      </p:pic>
      <p:sp>
        <p:nvSpPr>
          <p:cNvPr id="11" name="Tijdelijke aanduiding afbeelding">
            <a:extLst>
              <a:ext uri="{FF2B5EF4-FFF2-40B4-BE49-F238E27FC236}">
                <a16:creationId xmlns:a16="http://schemas.microsoft.com/office/drawing/2014/main" id="{F22425E0-A088-334C-AE2D-918E836CAD4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24407" y="-12763"/>
            <a:ext cx="12219525" cy="6890823"/>
          </a:xfrm>
          <a:custGeom>
            <a:avLst/>
            <a:gdLst>
              <a:gd name="connsiteX0" fmla="*/ 0 w 12650788"/>
              <a:gd name="connsiteY0" fmla="*/ 0 h 13730288"/>
              <a:gd name="connsiteX1" fmla="*/ 10542281 w 12650788"/>
              <a:gd name="connsiteY1" fmla="*/ 0 h 13730288"/>
              <a:gd name="connsiteX2" fmla="*/ 12650788 w 12650788"/>
              <a:gd name="connsiteY2" fmla="*/ 2108507 h 13730288"/>
              <a:gd name="connsiteX3" fmla="*/ 12650788 w 12650788"/>
              <a:gd name="connsiteY3" fmla="*/ 13730288 h 13730288"/>
              <a:gd name="connsiteX4" fmla="*/ 0 w 12650788"/>
              <a:gd name="connsiteY4" fmla="*/ 13730288 h 13730288"/>
              <a:gd name="connsiteX5" fmla="*/ 0 w 12650788"/>
              <a:gd name="connsiteY5" fmla="*/ 0 h 13730288"/>
              <a:gd name="connsiteX0" fmla="*/ 3048000 w 12650788"/>
              <a:gd name="connsiteY0" fmla="*/ 0 h 13730288"/>
              <a:gd name="connsiteX1" fmla="*/ 10542281 w 12650788"/>
              <a:gd name="connsiteY1" fmla="*/ 0 h 13730288"/>
              <a:gd name="connsiteX2" fmla="*/ 12650788 w 12650788"/>
              <a:gd name="connsiteY2" fmla="*/ 2108507 h 13730288"/>
              <a:gd name="connsiteX3" fmla="*/ 12650788 w 12650788"/>
              <a:gd name="connsiteY3" fmla="*/ 13730288 h 13730288"/>
              <a:gd name="connsiteX4" fmla="*/ 0 w 12650788"/>
              <a:gd name="connsiteY4" fmla="*/ 13730288 h 13730288"/>
              <a:gd name="connsiteX5" fmla="*/ 3048000 w 12650788"/>
              <a:gd name="connsiteY5" fmla="*/ 0 h 13730288"/>
              <a:gd name="connsiteX0" fmla="*/ 3906982 w 13509770"/>
              <a:gd name="connsiteY0" fmla="*/ 0 h 13730288"/>
              <a:gd name="connsiteX1" fmla="*/ 11401263 w 13509770"/>
              <a:gd name="connsiteY1" fmla="*/ 0 h 13730288"/>
              <a:gd name="connsiteX2" fmla="*/ 13509770 w 13509770"/>
              <a:gd name="connsiteY2" fmla="*/ 2108507 h 13730288"/>
              <a:gd name="connsiteX3" fmla="*/ 13509770 w 13509770"/>
              <a:gd name="connsiteY3" fmla="*/ 13730288 h 13730288"/>
              <a:gd name="connsiteX4" fmla="*/ 0 w 13509770"/>
              <a:gd name="connsiteY4" fmla="*/ 13702579 h 13730288"/>
              <a:gd name="connsiteX5" fmla="*/ 3906982 w 13509770"/>
              <a:gd name="connsiteY5" fmla="*/ 0 h 13730288"/>
              <a:gd name="connsiteX0" fmla="*/ 3893128 w 13495916"/>
              <a:gd name="connsiteY0" fmla="*/ 0 h 13730288"/>
              <a:gd name="connsiteX1" fmla="*/ 11387409 w 13495916"/>
              <a:gd name="connsiteY1" fmla="*/ 0 h 13730288"/>
              <a:gd name="connsiteX2" fmla="*/ 13495916 w 13495916"/>
              <a:gd name="connsiteY2" fmla="*/ 2108507 h 13730288"/>
              <a:gd name="connsiteX3" fmla="*/ 13495916 w 13495916"/>
              <a:gd name="connsiteY3" fmla="*/ 13730288 h 13730288"/>
              <a:gd name="connsiteX4" fmla="*/ 0 w 13495916"/>
              <a:gd name="connsiteY4" fmla="*/ 13730288 h 13730288"/>
              <a:gd name="connsiteX5" fmla="*/ 3893128 w 13495916"/>
              <a:gd name="connsiteY5" fmla="*/ 0 h 13730288"/>
              <a:gd name="connsiteX0" fmla="*/ 3893128 w 13509771"/>
              <a:gd name="connsiteY0" fmla="*/ 11239 h 13741527"/>
              <a:gd name="connsiteX1" fmla="*/ 11387409 w 13509771"/>
              <a:gd name="connsiteY1" fmla="*/ 11239 h 13741527"/>
              <a:gd name="connsiteX2" fmla="*/ 13509771 w 13509771"/>
              <a:gd name="connsiteY2" fmla="*/ 0 h 13741527"/>
              <a:gd name="connsiteX3" fmla="*/ 13495916 w 13509771"/>
              <a:gd name="connsiteY3" fmla="*/ 13741527 h 13741527"/>
              <a:gd name="connsiteX4" fmla="*/ 0 w 13509771"/>
              <a:gd name="connsiteY4" fmla="*/ 13741527 h 13741527"/>
              <a:gd name="connsiteX5" fmla="*/ 3893128 w 13509771"/>
              <a:gd name="connsiteY5" fmla="*/ 11239 h 13741527"/>
              <a:gd name="connsiteX0" fmla="*/ 3893128 w 13509771"/>
              <a:gd name="connsiteY0" fmla="*/ 11239 h 13741527"/>
              <a:gd name="connsiteX1" fmla="*/ 13509771 w 13509771"/>
              <a:gd name="connsiteY1" fmla="*/ 0 h 13741527"/>
              <a:gd name="connsiteX2" fmla="*/ 13495916 w 13509771"/>
              <a:gd name="connsiteY2" fmla="*/ 13741527 h 13741527"/>
              <a:gd name="connsiteX3" fmla="*/ 0 w 13509771"/>
              <a:gd name="connsiteY3" fmla="*/ 13741527 h 13741527"/>
              <a:gd name="connsiteX4" fmla="*/ 3893128 w 13509771"/>
              <a:gd name="connsiteY4" fmla="*/ 11239 h 13741527"/>
              <a:gd name="connsiteX0" fmla="*/ 3921408 w 13538051"/>
              <a:gd name="connsiteY0" fmla="*/ 11239 h 13750954"/>
              <a:gd name="connsiteX1" fmla="*/ 13538051 w 13538051"/>
              <a:gd name="connsiteY1" fmla="*/ 0 h 13750954"/>
              <a:gd name="connsiteX2" fmla="*/ 13524196 w 13538051"/>
              <a:gd name="connsiteY2" fmla="*/ 13741527 h 13750954"/>
              <a:gd name="connsiteX3" fmla="*/ 0 w 13538051"/>
              <a:gd name="connsiteY3" fmla="*/ 13750954 h 13750954"/>
              <a:gd name="connsiteX4" fmla="*/ 3921408 w 13538051"/>
              <a:gd name="connsiteY4" fmla="*/ 11239 h 13750954"/>
              <a:gd name="connsiteX0" fmla="*/ 3959115 w 13575758"/>
              <a:gd name="connsiteY0" fmla="*/ 11239 h 13760381"/>
              <a:gd name="connsiteX1" fmla="*/ 13575758 w 13575758"/>
              <a:gd name="connsiteY1" fmla="*/ 0 h 13760381"/>
              <a:gd name="connsiteX2" fmla="*/ 13561903 w 13575758"/>
              <a:gd name="connsiteY2" fmla="*/ 13741527 h 13760381"/>
              <a:gd name="connsiteX3" fmla="*/ 0 w 13575758"/>
              <a:gd name="connsiteY3" fmla="*/ 13760381 h 13760381"/>
              <a:gd name="connsiteX4" fmla="*/ 3959115 w 13575758"/>
              <a:gd name="connsiteY4" fmla="*/ 11239 h 13760381"/>
              <a:gd name="connsiteX0" fmla="*/ 3949688 w 13575758"/>
              <a:gd name="connsiteY0" fmla="*/ 1812 h 13760381"/>
              <a:gd name="connsiteX1" fmla="*/ 13575758 w 13575758"/>
              <a:gd name="connsiteY1" fmla="*/ 0 h 13760381"/>
              <a:gd name="connsiteX2" fmla="*/ 13561903 w 13575758"/>
              <a:gd name="connsiteY2" fmla="*/ 13741527 h 13760381"/>
              <a:gd name="connsiteX3" fmla="*/ 0 w 13575758"/>
              <a:gd name="connsiteY3" fmla="*/ 13760381 h 13760381"/>
              <a:gd name="connsiteX4" fmla="*/ 3949688 w 13575758"/>
              <a:gd name="connsiteY4" fmla="*/ 1812 h 13760381"/>
              <a:gd name="connsiteX0" fmla="*/ 3949688 w 25271572"/>
              <a:gd name="connsiteY0" fmla="*/ 1812 h 13760381"/>
              <a:gd name="connsiteX1" fmla="*/ 25271572 w 25271572"/>
              <a:gd name="connsiteY1" fmla="*/ 0 h 13760381"/>
              <a:gd name="connsiteX2" fmla="*/ 13561903 w 25271572"/>
              <a:gd name="connsiteY2" fmla="*/ 13741527 h 13760381"/>
              <a:gd name="connsiteX3" fmla="*/ 0 w 25271572"/>
              <a:gd name="connsiteY3" fmla="*/ 13760381 h 13760381"/>
              <a:gd name="connsiteX4" fmla="*/ 3949688 w 25271572"/>
              <a:gd name="connsiteY4" fmla="*/ 1812 h 13760381"/>
              <a:gd name="connsiteX0" fmla="*/ 3949688 w 25271572"/>
              <a:gd name="connsiteY0" fmla="*/ 1812 h 13760381"/>
              <a:gd name="connsiteX1" fmla="*/ 25271572 w 25271572"/>
              <a:gd name="connsiteY1" fmla="*/ 0 h 13760381"/>
              <a:gd name="connsiteX2" fmla="*/ 13561903 w 25271572"/>
              <a:gd name="connsiteY2" fmla="*/ 13741527 h 13760381"/>
              <a:gd name="connsiteX3" fmla="*/ 0 w 25271572"/>
              <a:gd name="connsiteY3" fmla="*/ 13760381 h 13760381"/>
              <a:gd name="connsiteX4" fmla="*/ 3949688 w 25271572"/>
              <a:gd name="connsiteY4" fmla="*/ 1812 h 13760381"/>
              <a:gd name="connsiteX0" fmla="*/ 3949688 w 25271572"/>
              <a:gd name="connsiteY0" fmla="*/ 1812 h 13762792"/>
              <a:gd name="connsiteX1" fmla="*/ 25271572 w 25271572"/>
              <a:gd name="connsiteY1" fmla="*/ 0 h 13762792"/>
              <a:gd name="connsiteX2" fmla="*/ 21323671 w 25271572"/>
              <a:gd name="connsiteY2" fmla="*/ 13762792 h 13762792"/>
              <a:gd name="connsiteX3" fmla="*/ 0 w 25271572"/>
              <a:gd name="connsiteY3" fmla="*/ 13760381 h 13762792"/>
              <a:gd name="connsiteX4" fmla="*/ 3949688 w 25271572"/>
              <a:gd name="connsiteY4" fmla="*/ 1812 h 13762792"/>
              <a:gd name="connsiteX0" fmla="*/ 3949688 w 25271572"/>
              <a:gd name="connsiteY0" fmla="*/ 1812 h 13762792"/>
              <a:gd name="connsiteX1" fmla="*/ 25271572 w 25271572"/>
              <a:gd name="connsiteY1" fmla="*/ 0 h 13762792"/>
              <a:gd name="connsiteX2" fmla="*/ 21323671 w 25271572"/>
              <a:gd name="connsiteY2" fmla="*/ 13762792 h 13762792"/>
              <a:gd name="connsiteX3" fmla="*/ 0 w 25271572"/>
              <a:gd name="connsiteY3" fmla="*/ 13760381 h 13762792"/>
              <a:gd name="connsiteX4" fmla="*/ 3949688 w 25271572"/>
              <a:gd name="connsiteY4" fmla="*/ 1812 h 13762792"/>
              <a:gd name="connsiteX0" fmla="*/ 3949688 w 25271572"/>
              <a:gd name="connsiteY0" fmla="*/ 1812 h 13762792"/>
              <a:gd name="connsiteX1" fmla="*/ 25271572 w 25271572"/>
              <a:gd name="connsiteY1" fmla="*/ 0 h 13762792"/>
              <a:gd name="connsiteX2" fmla="*/ 21323671 w 25271572"/>
              <a:gd name="connsiteY2" fmla="*/ 13762792 h 13762792"/>
              <a:gd name="connsiteX3" fmla="*/ 0 w 25271572"/>
              <a:gd name="connsiteY3" fmla="*/ 13760381 h 13762792"/>
              <a:gd name="connsiteX4" fmla="*/ 644244 w 25271572"/>
              <a:gd name="connsiteY4" fmla="*/ 11466159 h 13762792"/>
              <a:gd name="connsiteX5" fmla="*/ 3949688 w 25271572"/>
              <a:gd name="connsiteY5" fmla="*/ 1812 h 13762792"/>
              <a:gd name="connsiteX0" fmla="*/ 3305444 w 24627328"/>
              <a:gd name="connsiteY0" fmla="*/ 1812 h 13762792"/>
              <a:gd name="connsiteX1" fmla="*/ 24627328 w 24627328"/>
              <a:gd name="connsiteY1" fmla="*/ 0 h 13762792"/>
              <a:gd name="connsiteX2" fmla="*/ 20679427 w 24627328"/>
              <a:gd name="connsiteY2" fmla="*/ 13762792 h 13762792"/>
              <a:gd name="connsiteX3" fmla="*/ 1014435 w 24627328"/>
              <a:gd name="connsiteY3" fmla="*/ 13611525 h 13762792"/>
              <a:gd name="connsiteX4" fmla="*/ 0 w 24627328"/>
              <a:gd name="connsiteY4" fmla="*/ 11466159 h 13762792"/>
              <a:gd name="connsiteX5" fmla="*/ 3305444 w 24627328"/>
              <a:gd name="connsiteY5" fmla="*/ 1812 h 13762792"/>
              <a:gd name="connsiteX0" fmla="*/ 3305444 w 24627328"/>
              <a:gd name="connsiteY0" fmla="*/ 1812 h 13781646"/>
              <a:gd name="connsiteX1" fmla="*/ 24627328 w 24627328"/>
              <a:gd name="connsiteY1" fmla="*/ 0 h 13781646"/>
              <a:gd name="connsiteX2" fmla="*/ 20679427 w 24627328"/>
              <a:gd name="connsiteY2" fmla="*/ 13762792 h 13781646"/>
              <a:gd name="connsiteX3" fmla="*/ 185096 w 24627328"/>
              <a:gd name="connsiteY3" fmla="*/ 13781646 h 13781646"/>
              <a:gd name="connsiteX4" fmla="*/ 0 w 24627328"/>
              <a:gd name="connsiteY4" fmla="*/ 11466159 h 13781646"/>
              <a:gd name="connsiteX5" fmla="*/ 3305444 w 24627328"/>
              <a:gd name="connsiteY5" fmla="*/ 1812 h 13781646"/>
              <a:gd name="connsiteX0" fmla="*/ 3120348 w 24442232"/>
              <a:gd name="connsiteY0" fmla="*/ 1812 h 13781646"/>
              <a:gd name="connsiteX1" fmla="*/ 24442232 w 24442232"/>
              <a:gd name="connsiteY1" fmla="*/ 0 h 13781646"/>
              <a:gd name="connsiteX2" fmla="*/ 20494331 w 24442232"/>
              <a:gd name="connsiteY2" fmla="*/ 13762792 h 13781646"/>
              <a:gd name="connsiteX3" fmla="*/ 0 w 24442232"/>
              <a:gd name="connsiteY3" fmla="*/ 13781646 h 13781646"/>
              <a:gd name="connsiteX4" fmla="*/ 346532 w 24442232"/>
              <a:gd name="connsiteY4" fmla="*/ 10955797 h 13781646"/>
              <a:gd name="connsiteX5" fmla="*/ 3120348 w 24442232"/>
              <a:gd name="connsiteY5" fmla="*/ 1812 h 13781646"/>
              <a:gd name="connsiteX0" fmla="*/ 3120348 w 24442232"/>
              <a:gd name="connsiteY0" fmla="*/ 1812 h 13781646"/>
              <a:gd name="connsiteX1" fmla="*/ 24442232 w 24442232"/>
              <a:gd name="connsiteY1" fmla="*/ 0 h 13781646"/>
              <a:gd name="connsiteX2" fmla="*/ 20494331 w 24442232"/>
              <a:gd name="connsiteY2" fmla="*/ 13762792 h 13781646"/>
              <a:gd name="connsiteX3" fmla="*/ 0 w 24442232"/>
              <a:gd name="connsiteY3" fmla="*/ 13781646 h 13781646"/>
              <a:gd name="connsiteX4" fmla="*/ 27556 w 24442232"/>
              <a:gd name="connsiteY4" fmla="*/ 10892002 h 13781646"/>
              <a:gd name="connsiteX5" fmla="*/ 3120348 w 24442232"/>
              <a:gd name="connsiteY5" fmla="*/ 1812 h 13781646"/>
              <a:gd name="connsiteX0" fmla="*/ 3120348 w 24442232"/>
              <a:gd name="connsiteY0" fmla="*/ 1812 h 13781646"/>
              <a:gd name="connsiteX1" fmla="*/ 24442232 w 24442232"/>
              <a:gd name="connsiteY1" fmla="*/ 0 h 13781646"/>
              <a:gd name="connsiteX2" fmla="*/ 20494331 w 24442232"/>
              <a:gd name="connsiteY2" fmla="*/ 13762792 h 13781646"/>
              <a:gd name="connsiteX3" fmla="*/ 0 w 24442232"/>
              <a:gd name="connsiteY3" fmla="*/ 13781646 h 13781646"/>
              <a:gd name="connsiteX4" fmla="*/ 27556 w 24442232"/>
              <a:gd name="connsiteY4" fmla="*/ 10892002 h 13781646"/>
              <a:gd name="connsiteX5" fmla="*/ 3120348 w 24442232"/>
              <a:gd name="connsiteY5" fmla="*/ 1812 h 13781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442232" h="13781646">
                <a:moveTo>
                  <a:pt x="3120348" y="1812"/>
                </a:moveTo>
                <a:lnTo>
                  <a:pt x="24442232" y="0"/>
                </a:lnTo>
                <a:cubicBezTo>
                  <a:pt x="23136896" y="4566332"/>
                  <a:pt x="21810298" y="9175195"/>
                  <a:pt x="20494331" y="13762792"/>
                </a:cubicBezTo>
                <a:lnTo>
                  <a:pt x="0" y="13781646"/>
                </a:lnTo>
                <a:lnTo>
                  <a:pt x="27556" y="10892002"/>
                </a:lnTo>
                <a:lnTo>
                  <a:pt x="3120348" y="1812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nl-NL"/>
          </a:p>
        </p:txBody>
      </p:sp>
      <p:sp>
        <p:nvSpPr>
          <p:cNvPr id="3" name="Voettekst"/>
          <p:cNvSpPr>
            <a:spLocks noGrp="1"/>
          </p:cNvSpPr>
          <p:nvPr>
            <p:ph type="ftr" sz="quarter" idx="11"/>
          </p:nvPr>
        </p:nvSpPr>
        <p:spPr>
          <a:xfrm>
            <a:off x="1597821" y="6356351"/>
            <a:ext cx="3241785" cy="365125"/>
          </a:xfrm>
        </p:spPr>
        <p:txBody>
          <a:bodyPr/>
          <a:lstStyle/>
          <a:p>
            <a:endParaRPr lang="nl-NL"/>
          </a:p>
        </p:txBody>
      </p:sp>
      <p:sp>
        <p:nvSpPr>
          <p:cNvPr id="4" name="Slidenummer"/>
          <p:cNvSpPr>
            <a:spLocks noGrp="1"/>
          </p:cNvSpPr>
          <p:nvPr>
            <p:ph type="sldNum" sz="quarter" idx="12"/>
          </p:nvPr>
        </p:nvSpPr>
        <p:spPr>
          <a:xfrm>
            <a:off x="615520" y="6356351"/>
            <a:ext cx="803674" cy="365125"/>
          </a:xfrm>
        </p:spPr>
        <p:txBody>
          <a:bodyPr/>
          <a:lstStyle/>
          <a:p>
            <a:fld id="{B3761A81-E545-3C41-97A5-08DA8ED0F4C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66119601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elddia-GRO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Vlak schuine baan rechts">
            <a:extLst>
              <a:ext uri="{FF2B5EF4-FFF2-40B4-BE49-F238E27FC236}">
                <a16:creationId xmlns:a16="http://schemas.microsoft.com/office/drawing/2014/main" id="{A27E8C90-240E-9945-A559-A87669ADC5A1}"/>
              </a:ext>
            </a:extLst>
          </p:cNvPr>
          <p:cNvSpPr/>
          <p:nvPr userDrawn="1"/>
        </p:nvSpPr>
        <p:spPr>
          <a:xfrm rot="960000">
            <a:off x="11096033" y="-216009"/>
            <a:ext cx="1204457" cy="7465402"/>
          </a:xfrm>
          <a:prstGeom prst="rect">
            <a:avLst/>
          </a:prstGeom>
          <a:solidFill>
            <a:srgbClr val="B1D2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450"/>
          </a:p>
        </p:txBody>
      </p:sp>
      <p:sp>
        <p:nvSpPr>
          <p:cNvPr id="6" name="Vlak schuine baan rechtsonder">
            <a:extLst>
              <a:ext uri="{FF2B5EF4-FFF2-40B4-BE49-F238E27FC236}">
                <a16:creationId xmlns:a16="http://schemas.microsoft.com/office/drawing/2014/main" id="{E4598019-5692-8B40-8998-BFDBED66E17D}"/>
              </a:ext>
            </a:extLst>
          </p:cNvPr>
          <p:cNvSpPr/>
          <p:nvPr userDrawn="1"/>
        </p:nvSpPr>
        <p:spPr>
          <a:xfrm rot="960000">
            <a:off x="11699250" y="3608926"/>
            <a:ext cx="956742" cy="3629763"/>
          </a:xfrm>
          <a:prstGeom prst="rect">
            <a:avLst/>
          </a:prstGeom>
          <a:solidFill>
            <a:srgbClr val="45B9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450"/>
          </a:p>
        </p:txBody>
      </p:sp>
      <p:sp>
        <p:nvSpPr>
          <p:cNvPr id="9" name="Vlak schuine baan linksboven">
            <a:extLst>
              <a:ext uri="{FF2B5EF4-FFF2-40B4-BE49-F238E27FC236}">
                <a16:creationId xmlns:a16="http://schemas.microsoft.com/office/drawing/2014/main" id="{8100B2F3-D596-1B4F-A277-C590C883B8AF}"/>
              </a:ext>
            </a:extLst>
          </p:cNvPr>
          <p:cNvSpPr/>
          <p:nvPr userDrawn="1"/>
        </p:nvSpPr>
        <p:spPr>
          <a:xfrm rot="960000">
            <a:off x="-750664" y="-582718"/>
            <a:ext cx="1624768" cy="6291276"/>
          </a:xfrm>
          <a:prstGeom prst="rect">
            <a:avLst/>
          </a:prstGeom>
          <a:solidFill>
            <a:srgbClr val="D5E0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450"/>
          </a:p>
        </p:txBody>
      </p:sp>
      <p:pic>
        <p:nvPicPr>
          <p:cNvPr id="10" name="Logo W rond witgeel">
            <a:extLst>
              <a:ext uri="{FF2B5EF4-FFF2-40B4-BE49-F238E27FC236}">
                <a16:creationId xmlns:a16="http://schemas.microsoft.com/office/drawing/2014/main" id="{6985607C-74B6-9341-A629-EF93B0104D4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1038969" y="6316617"/>
            <a:ext cx="444535" cy="444593"/>
          </a:xfrm>
          <a:prstGeom prst="rect">
            <a:avLst/>
          </a:prstGeom>
        </p:spPr>
      </p:pic>
      <p:sp>
        <p:nvSpPr>
          <p:cNvPr id="11" name="Tijdelijke aanduiding afbeelding">
            <a:extLst>
              <a:ext uri="{FF2B5EF4-FFF2-40B4-BE49-F238E27FC236}">
                <a16:creationId xmlns:a16="http://schemas.microsoft.com/office/drawing/2014/main" id="{F22425E0-A088-334C-AE2D-918E836CAD4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24407" y="-12763"/>
            <a:ext cx="12219525" cy="6890823"/>
          </a:xfrm>
          <a:custGeom>
            <a:avLst/>
            <a:gdLst>
              <a:gd name="connsiteX0" fmla="*/ 0 w 12650788"/>
              <a:gd name="connsiteY0" fmla="*/ 0 h 13730288"/>
              <a:gd name="connsiteX1" fmla="*/ 10542281 w 12650788"/>
              <a:gd name="connsiteY1" fmla="*/ 0 h 13730288"/>
              <a:gd name="connsiteX2" fmla="*/ 12650788 w 12650788"/>
              <a:gd name="connsiteY2" fmla="*/ 2108507 h 13730288"/>
              <a:gd name="connsiteX3" fmla="*/ 12650788 w 12650788"/>
              <a:gd name="connsiteY3" fmla="*/ 13730288 h 13730288"/>
              <a:gd name="connsiteX4" fmla="*/ 0 w 12650788"/>
              <a:gd name="connsiteY4" fmla="*/ 13730288 h 13730288"/>
              <a:gd name="connsiteX5" fmla="*/ 0 w 12650788"/>
              <a:gd name="connsiteY5" fmla="*/ 0 h 13730288"/>
              <a:gd name="connsiteX0" fmla="*/ 3048000 w 12650788"/>
              <a:gd name="connsiteY0" fmla="*/ 0 h 13730288"/>
              <a:gd name="connsiteX1" fmla="*/ 10542281 w 12650788"/>
              <a:gd name="connsiteY1" fmla="*/ 0 h 13730288"/>
              <a:gd name="connsiteX2" fmla="*/ 12650788 w 12650788"/>
              <a:gd name="connsiteY2" fmla="*/ 2108507 h 13730288"/>
              <a:gd name="connsiteX3" fmla="*/ 12650788 w 12650788"/>
              <a:gd name="connsiteY3" fmla="*/ 13730288 h 13730288"/>
              <a:gd name="connsiteX4" fmla="*/ 0 w 12650788"/>
              <a:gd name="connsiteY4" fmla="*/ 13730288 h 13730288"/>
              <a:gd name="connsiteX5" fmla="*/ 3048000 w 12650788"/>
              <a:gd name="connsiteY5" fmla="*/ 0 h 13730288"/>
              <a:gd name="connsiteX0" fmla="*/ 3906982 w 13509770"/>
              <a:gd name="connsiteY0" fmla="*/ 0 h 13730288"/>
              <a:gd name="connsiteX1" fmla="*/ 11401263 w 13509770"/>
              <a:gd name="connsiteY1" fmla="*/ 0 h 13730288"/>
              <a:gd name="connsiteX2" fmla="*/ 13509770 w 13509770"/>
              <a:gd name="connsiteY2" fmla="*/ 2108507 h 13730288"/>
              <a:gd name="connsiteX3" fmla="*/ 13509770 w 13509770"/>
              <a:gd name="connsiteY3" fmla="*/ 13730288 h 13730288"/>
              <a:gd name="connsiteX4" fmla="*/ 0 w 13509770"/>
              <a:gd name="connsiteY4" fmla="*/ 13702579 h 13730288"/>
              <a:gd name="connsiteX5" fmla="*/ 3906982 w 13509770"/>
              <a:gd name="connsiteY5" fmla="*/ 0 h 13730288"/>
              <a:gd name="connsiteX0" fmla="*/ 3893128 w 13495916"/>
              <a:gd name="connsiteY0" fmla="*/ 0 h 13730288"/>
              <a:gd name="connsiteX1" fmla="*/ 11387409 w 13495916"/>
              <a:gd name="connsiteY1" fmla="*/ 0 h 13730288"/>
              <a:gd name="connsiteX2" fmla="*/ 13495916 w 13495916"/>
              <a:gd name="connsiteY2" fmla="*/ 2108507 h 13730288"/>
              <a:gd name="connsiteX3" fmla="*/ 13495916 w 13495916"/>
              <a:gd name="connsiteY3" fmla="*/ 13730288 h 13730288"/>
              <a:gd name="connsiteX4" fmla="*/ 0 w 13495916"/>
              <a:gd name="connsiteY4" fmla="*/ 13730288 h 13730288"/>
              <a:gd name="connsiteX5" fmla="*/ 3893128 w 13495916"/>
              <a:gd name="connsiteY5" fmla="*/ 0 h 13730288"/>
              <a:gd name="connsiteX0" fmla="*/ 3893128 w 13509771"/>
              <a:gd name="connsiteY0" fmla="*/ 11239 h 13741527"/>
              <a:gd name="connsiteX1" fmla="*/ 11387409 w 13509771"/>
              <a:gd name="connsiteY1" fmla="*/ 11239 h 13741527"/>
              <a:gd name="connsiteX2" fmla="*/ 13509771 w 13509771"/>
              <a:gd name="connsiteY2" fmla="*/ 0 h 13741527"/>
              <a:gd name="connsiteX3" fmla="*/ 13495916 w 13509771"/>
              <a:gd name="connsiteY3" fmla="*/ 13741527 h 13741527"/>
              <a:gd name="connsiteX4" fmla="*/ 0 w 13509771"/>
              <a:gd name="connsiteY4" fmla="*/ 13741527 h 13741527"/>
              <a:gd name="connsiteX5" fmla="*/ 3893128 w 13509771"/>
              <a:gd name="connsiteY5" fmla="*/ 11239 h 13741527"/>
              <a:gd name="connsiteX0" fmla="*/ 3893128 w 13509771"/>
              <a:gd name="connsiteY0" fmla="*/ 11239 h 13741527"/>
              <a:gd name="connsiteX1" fmla="*/ 13509771 w 13509771"/>
              <a:gd name="connsiteY1" fmla="*/ 0 h 13741527"/>
              <a:gd name="connsiteX2" fmla="*/ 13495916 w 13509771"/>
              <a:gd name="connsiteY2" fmla="*/ 13741527 h 13741527"/>
              <a:gd name="connsiteX3" fmla="*/ 0 w 13509771"/>
              <a:gd name="connsiteY3" fmla="*/ 13741527 h 13741527"/>
              <a:gd name="connsiteX4" fmla="*/ 3893128 w 13509771"/>
              <a:gd name="connsiteY4" fmla="*/ 11239 h 13741527"/>
              <a:gd name="connsiteX0" fmla="*/ 3921408 w 13538051"/>
              <a:gd name="connsiteY0" fmla="*/ 11239 h 13750954"/>
              <a:gd name="connsiteX1" fmla="*/ 13538051 w 13538051"/>
              <a:gd name="connsiteY1" fmla="*/ 0 h 13750954"/>
              <a:gd name="connsiteX2" fmla="*/ 13524196 w 13538051"/>
              <a:gd name="connsiteY2" fmla="*/ 13741527 h 13750954"/>
              <a:gd name="connsiteX3" fmla="*/ 0 w 13538051"/>
              <a:gd name="connsiteY3" fmla="*/ 13750954 h 13750954"/>
              <a:gd name="connsiteX4" fmla="*/ 3921408 w 13538051"/>
              <a:gd name="connsiteY4" fmla="*/ 11239 h 13750954"/>
              <a:gd name="connsiteX0" fmla="*/ 3959115 w 13575758"/>
              <a:gd name="connsiteY0" fmla="*/ 11239 h 13760381"/>
              <a:gd name="connsiteX1" fmla="*/ 13575758 w 13575758"/>
              <a:gd name="connsiteY1" fmla="*/ 0 h 13760381"/>
              <a:gd name="connsiteX2" fmla="*/ 13561903 w 13575758"/>
              <a:gd name="connsiteY2" fmla="*/ 13741527 h 13760381"/>
              <a:gd name="connsiteX3" fmla="*/ 0 w 13575758"/>
              <a:gd name="connsiteY3" fmla="*/ 13760381 h 13760381"/>
              <a:gd name="connsiteX4" fmla="*/ 3959115 w 13575758"/>
              <a:gd name="connsiteY4" fmla="*/ 11239 h 13760381"/>
              <a:gd name="connsiteX0" fmla="*/ 3949688 w 13575758"/>
              <a:gd name="connsiteY0" fmla="*/ 1812 h 13760381"/>
              <a:gd name="connsiteX1" fmla="*/ 13575758 w 13575758"/>
              <a:gd name="connsiteY1" fmla="*/ 0 h 13760381"/>
              <a:gd name="connsiteX2" fmla="*/ 13561903 w 13575758"/>
              <a:gd name="connsiteY2" fmla="*/ 13741527 h 13760381"/>
              <a:gd name="connsiteX3" fmla="*/ 0 w 13575758"/>
              <a:gd name="connsiteY3" fmla="*/ 13760381 h 13760381"/>
              <a:gd name="connsiteX4" fmla="*/ 3949688 w 13575758"/>
              <a:gd name="connsiteY4" fmla="*/ 1812 h 13760381"/>
              <a:gd name="connsiteX0" fmla="*/ 3949688 w 25271572"/>
              <a:gd name="connsiteY0" fmla="*/ 1812 h 13760381"/>
              <a:gd name="connsiteX1" fmla="*/ 25271572 w 25271572"/>
              <a:gd name="connsiteY1" fmla="*/ 0 h 13760381"/>
              <a:gd name="connsiteX2" fmla="*/ 13561903 w 25271572"/>
              <a:gd name="connsiteY2" fmla="*/ 13741527 h 13760381"/>
              <a:gd name="connsiteX3" fmla="*/ 0 w 25271572"/>
              <a:gd name="connsiteY3" fmla="*/ 13760381 h 13760381"/>
              <a:gd name="connsiteX4" fmla="*/ 3949688 w 25271572"/>
              <a:gd name="connsiteY4" fmla="*/ 1812 h 13760381"/>
              <a:gd name="connsiteX0" fmla="*/ 3949688 w 25271572"/>
              <a:gd name="connsiteY0" fmla="*/ 1812 h 13760381"/>
              <a:gd name="connsiteX1" fmla="*/ 25271572 w 25271572"/>
              <a:gd name="connsiteY1" fmla="*/ 0 h 13760381"/>
              <a:gd name="connsiteX2" fmla="*/ 13561903 w 25271572"/>
              <a:gd name="connsiteY2" fmla="*/ 13741527 h 13760381"/>
              <a:gd name="connsiteX3" fmla="*/ 0 w 25271572"/>
              <a:gd name="connsiteY3" fmla="*/ 13760381 h 13760381"/>
              <a:gd name="connsiteX4" fmla="*/ 3949688 w 25271572"/>
              <a:gd name="connsiteY4" fmla="*/ 1812 h 13760381"/>
              <a:gd name="connsiteX0" fmla="*/ 3949688 w 25271572"/>
              <a:gd name="connsiteY0" fmla="*/ 1812 h 13762792"/>
              <a:gd name="connsiteX1" fmla="*/ 25271572 w 25271572"/>
              <a:gd name="connsiteY1" fmla="*/ 0 h 13762792"/>
              <a:gd name="connsiteX2" fmla="*/ 21323671 w 25271572"/>
              <a:gd name="connsiteY2" fmla="*/ 13762792 h 13762792"/>
              <a:gd name="connsiteX3" fmla="*/ 0 w 25271572"/>
              <a:gd name="connsiteY3" fmla="*/ 13760381 h 13762792"/>
              <a:gd name="connsiteX4" fmla="*/ 3949688 w 25271572"/>
              <a:gd name="connsiteY4" fmla="*/ 1812 h 13762792"/>
              <a:gd name="connsiteX0" fmla="*/ 3949688 w 25271572"/>
              <a:gd name="connsiteY0" fmla="*/ 1812 h 13762792"/>
              <a:gd name="connsiteX1" fmla="*/ 25271572 w 25271572"/>
              <a:gd name="connsiteY1" fmla="*/ 0 h 13762792"/>
              <a:gd name="connsiteX2" fmla="*/ 21323671 w 25271572"/>
              <a:gd name="connsiteY2" fmla="*/ 13762792 h 13762792"/>
              <a:gd name="connsiteX3" fmla="*/ 0 w 25271572"/>
              <a:gd name="connsiteY3" fmla="*/ 13760381 h 13762792"/>
              <a:gd name="connsiteX4" fmla="*/ 3949688 w 25271572"/>
              <a:gd name="connsiteY4" fmla="*/ 1812 h 13762792"/>
              <a:gd name="connsiteX0" fmla="*/ 3949688 w 25271572"/>
              <a:gd name="connsiteY0" fmla="*/ 1812 h 13762792"/>
              <a:gd name="connsiteX1" fmla="*/ 25271572 w 25271572"/>
              <a:gd name="connsiteY1" fmla="*/ 0 h 13762792"/>
              <a:gd name="connsiteX2" fmla="*/ 21323671 w 25271572"/>
              <a:gd name="connsiteY2" fmla="*/ 13762792 h 13762792"/>
              <a:gd name="connsiteX3" fmla="*/ 0 w 25271572"/>
              <a:gd name="connsiteY3" fmla="*/ 13760381 h 13762792"/>
              <a:gd name="connsiteX4" fmla="*/ 644244 w 25271572"/>
              <a:gd name="connsiteY4" fmla="*/ 11466159 h 13762792"/>
              <a:gd name="connsiteX5" fmla="*/ 3949688 w 25271572"/>
              <a:gd name="connsiteY5" fmla="*/ 1812 h 13762792"/>
              <a:gd name="connsiteX0" fmla="*/ 3305444 w 24627328"/>
              <a:gd name="connsiteY0" fmla="*/ 1812 h 13762792"/>
              <a:gd name="connsiteX1" fmla="*/ 24627328 w 24627328"/>
              <a:gd name="connsiteY1" fmla="*/ 0 h 13762792"/>
              <a:gd name="connsiteX2" fmla="*/ 20679427 w 24627328"/>
              <a:gd name="connsiteY2" fmla="*/ 13762792 h 13762792"/>
              <a:gd name="connsiteX3" fmla="*/ 1014435 w 24627328"/>
              <a:gd name="connsiteY3" fmla="*/ 13611525 h 13762792"/>
              <a:gd name="connsiteX4" fmla="*/ 0 w 24627328"/>
              <a:gd name="connsiteY4" fmla="*/ 11466159 h 13762792"/>
              <a:gd name="connsiteX5" fmla="*/ 3305444 w 24627328"/>
              <a:gd name="connsiteY5" fmla="*/ 1812 h 13762792"/>
              <a:gd name="connsiteX0" fmla="*/ 3305444 w 24627328"/>
              <a:gd name="connsiteY0" fmla="*/ 1812 h 13781646"/>
              <a:gd name="connsiteX1" fmla="*/ 24627328 w 24627328"/>
              <a:gd name="connsiteY1" fmla="*/ 0 h 13781646"/>
              <a:gd name="connsiteX2" fmla="*/ 20679427 w 24627328"/>
              <a:gd name="connsiteY2" fmla="*/ 13762792 h 13781646"/>
              <a:gd name="connsiteX3" fmla="*/ 185096 w 24627328"/>
              <a:gd name="connsiteY3" fmla="*/ 13781646 h 13781646"/>
              <a:gd name="connsiteX4" fmla="*/ 0 w 24627328"/>
              <a:gd name="connsiteY4" fmla="*/ 11466159 h 13781646"/>
              <a:gd name="connsiteX5" fmla="*/ 3305444 w 24627328"/>
              <a:gd name="connsiteY5" fmla="*/ 1812 h 13781646"/>
              <a:gd name="connsiteX0" fmla="*/ 3120348 w 24442232"/>
              <a:gd name="connsiteY0" fmla="*/ 1812 h 13781646"/>
              <a:gd name="connsiteX1" fmla="*/ 24442232 w 24442232"/>
              <a:gd name="connsiteY1" fmla="*/ 0 h 13781646"/>
              <a:gd name="connsiteX2" fmla="*/ 20494331 w 24442232"/>
              <a:gd name="connsiteY2" fmla="*/ 13762792 h 13781646"/>
              <a:gd name="connsiteX3" fmla="*/ 0 w 24442232"/>
              <a:gd name="connsiteY3" fmla="*/ 13781646 h 13781646"/>
              <a:gd name="connsiteX4" fmla="*/ 346532 w 24442232"/>
              <a:gd name="connsiteY4" fmla="*/ 10955797 h 13781646"/>
              <a:gd name="connsiteX5" fmla="*/ 3120348 w 24442232"/>
              <a:gd name="connsiteY5" fmla="*/ 1812 h 13781646"/>
              <a:gd name="connsiteX0" fmla="*/ 3120348 w 24442232"/>
              <a:gd name="connsiteY0" fmla="*/ 1812 h 13781646"/>
              <a:gd name="connsiteX1" fmla="*/ 24442232 w 24442232"/>
              <a:gd name="connsiteY1" fmla="*/ 0 h 13781646"/>
              <a:gd name="connsiteX2" fmla="*/ 20494331 w 24442232"/>
              <a:gd name="connsiteY2" fmla="*/ 13762792 h 13781646"/>
              <a:gd name="connsiteX3" fmla="*/ 0 w 24442232"/>
              <a:gd name="connsiteY3" fmla="*/ 13781646 h 13781646"/>
              <a:gd name="connsiteX4" fmla="*/ 27556 w 24442232"/>
              <a:gd name="connsiteY4" fmla="*/ 10892002 h 13781646"/>
              <a:gd name="connsiteX5" fmla="*/ 3120348 w 24442232"/>
              <a:gd name="connsiteY5" fmla="*/ 1812 h 13781646"/>
              <a:gd name="connsiteX0" fmla="*/ 3120348 w 24442232"/>
              <a:gd name="connsiteY0" fmla="*/ 1812 h 13781646"/>
              <a:gd name="connsiteX1" fmla="*/ 24442232 w 24442232"/>
              <a:gd name="connsiteY1" fmla="*/ 0 h 13781646"/>
              <a:gd name="connsiteX2" fmla="*/ 20494331 w 24442232"/>
              <a:gd name="connsiteY2" fmla="*/ 13762792 h 13781646"/>
              <a:gd name="connsiteX3" fmla="*/ 0 w 24442232"/>
              <a:gd name="connsiteY3" fmla="*/ 13781646 h 13781646"/>
              <a:gd name="connsiteX4" fmla="*/ 27556 w 24442232"/>
              <a:gd name="connsiteY4" fmla="*/ 10892002 h 13781646"/>
              <a:gd name="connsiteX5" fmla="*/ 3120348 w 24442232"/>
              <a:gd name="connsiteY5" fmla="*/ 1812 h 13781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442232" h="13781646">
                <a:moveTo>
                  <a:pt x="3120348" y="1812"/>
                </a:moveTo>
                <a:lnTo>
                  <a:pt x="24442232" y="0"/>
                </a:lnTo>
                <a:cubicBezTo>
                  <a:pt x="23136896" y="4566332"/>
                  <a:pt x="21810298" y="9175195"/>
                  <a:pt x="20494331" y="13762792"/>
                </a:cubicBezTo>
                <a:lnTo>
                  <a:pt x="0" y="13781646"/>
                </a:lnTo>
                <a:lnTo>
                  <a:pt x="27556" y="10892002"/>
                </a:lnTo>
                <a:lnTo>
                  <a:pt x="3120348" y="1812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nl-NL"/>
          </a:p>
        </p:txBody>
      </p:sp>
      <p:sp>
        <p:nvSpPr>
          <p:cNvPr id="3" name="Voettekst"/>
          <p:cNvSpPr>
            <a:spLocks noGrp="1"/>
          </p:cNvSpPr>
          <p:nvPr>
            <p:ph type="ftr" sz="quarter" idx="11"/>
          </p:nvPr>
        </p:nvSpPr>
        <p:spPr>
          <a:xfrm>
            <a:off x="1597821" y="6356351"/>
            <a:ext cx="3241785" cy="365125"/>
          </a:xfrm>
        </p:spPr>
        <p:txBody>
          <a:bodyPr/>
          <a:lstStyle/>
          <a:p>
            <a:endParaRPr lang="nl-NL"/>
          </a:p>
        </p:txBody>
      </p:sp>
      <p:sp>
        <p:nvSpPr>
          <p:cNvPr id="4" name="Slidenummer"/>
          <p:cNvSpPr>
            <a:spLocks noGrp="1"/>
          </p:cNvSpPr>
          <p:nvPr>
            <p:ph type="sldNum" sz="quarter" idx="12"/>
          </p:nvPr>
        </p:nvSpPr>
        <p:spPr>
          <a:xfrm>
            <a:off x="615520" y="6356351"/>
            <a:ext cx="803674" cy="365125"/>
          </a:xfrm>
        </p:spPr>
        <p:txBody>
          <a:bodyPr/>
          <a:lstStyle/>
          <a:p>
            <a:fld id="{B3761A81-E545-3C41-97A5-08DA8ED0F4C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62441947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elddia-ROZ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Vlak schuine baan rechts">
            <a:extLst>
              <a:ext uri="{FF2B5EF4-FFF2-40B4-BE49-F238E27FC236}">
                <a16:creationId xmlns:a16="http://schemas.microsoft.com/office/drawing/2014/main" id="{A27E8C90-240E-9945-A559-A87669ADC5A1}"/>
              </a:ext>
            </a:extLst>
          </p:cNvPr>
          <p:cNvSpPr/>
          <p:nvPr userDrawn="1"/>
        </p:nvSpPr>
        <p:spPr>
          <a:xfrm rot="960000">
            <a:off x="11096033" y="-216009"/>
            <a:ext cx="1204457" cy="7465402"/>
          </a:xfrm>
          <a:prstGeom prst="rect">
            <a:avLst/>
          </a:prstGeom>
          <a:solidFill>
            <a:srgbClr val="F166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450"/>
          </a:p>
        </p:txBody>
      </p:sp>
      <p:sp>
        <p:nvSpPr>
          <p:cNvPr id="6" name="Vlak schuine baan rechtsonder">
            <a:extLst>
              <a:ext uri="{FF2B5EF4-FFF2-40B4-BE49-F238E27FC236}">
                <a16:creationId xmlns:a16="http://schemas.microsoft.com/office/drawing/2014/main" id="{E4598019-5692-8B40-8998-BFDBED66E17D}"/>
              </a:ext>
            </a:extLst>
          </p:cNvPr>
          <p:cNvSpPr/>
          <p:nvPr userDrawn="1"/>
        </p:nvSpPr>
        <p:spPr>
          <a:xfrm rot="960000">
            <a:off x="11699250" y="3608926"/>
            <a:ext cx="956742" cy="3629763"/>
          </a:xfrm>
          <a:prstGeom prst="rect">
            <a:avLst/>
          </a:prstGeom>
          <a:solidFill>
            <a:srgbClr val="EE31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450"/>
          </a:p>
        </p:txBody>
      </p:sp>
      <p:sp>
        <p:nvSpPr>
          <p:cNvPr id="9" name="Vlak schuine baan linksboven">
            <a:extLst>
              <a:ext uri="{FF2B5EF4-FFF2-40B4-BE49-F238E27FC236}">
                <a16:creationId xmlns:a16="http://schemas.microsoft.com/office/drawing/2014/main" id="{8100B2F3-D596-1B4F-A277-C590C883B8AF}"/>
              </a:ext>
            </a:extLst>
          </p:cNvPr>
          <p:cNvSpPr/>
          <p:nvPr userDrawn="1"/>
        </p:nvSpPr>
        <p:spPr>
          <a:xfrm rot="960000">
            <a:off x="-750664" y="-582718"/>
            <a:ext cx="1624768" cy="6291276"/>
          </a:xfrm>
          <a:prstGeom prst="rect">
            <a:avLst/>
          </a:prstGeom>
          <a:solidFill>
            <a:srgbClr val="F28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450"/>
          </a:p>
        </p:txBody>
      </p:sp>
      <p:pic>
        <p:nvPicPr>
          <p:cNvPr id="10" name="Logo W rond witgeel">
            <a:extLst>
              <a:ext uri="{FF2B5EF4-FFF2-40B4-BE49-F238E27FC236}">
                <a16:creationId xmlns:a16="http://schemas.microsoft.com/office/drawing/2014/main" id="{6985607C-74B6-9341-A629-EF93B0104D4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1038969" y="6316617"/>
            <a:ext cx="444535" cy="444593"/>
          </a:xfrm>
          <a:prstGeom prst="rect">
            <a:avLst/>
          </a:prstGeom>
        </p:spPr>
      </p:pic>
      <p:sp>
        <p:nvSpPr>
          <p:cNvPr id="11" name="Tijdelijke aanduiding afbeelding">
            <a:extLst>
              <a:ext uri="{FF2B5EF4-FFF2-40B4-BE49-F238E27FC236}">
                <a16:creationId xmlns:a16="http://schemas.microsoft.com/office/drawing/2014/main" id="{F22425E0-A088-334C-AE2D-918E836CAD4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24407" y="-12763"/>
            <a:ext cx="12219525" cy="6890823"/>
          </a:xfrm>
          <a:custGeom>
            <a:avLst/>
            <a:gdLst>
              <a:gd name="connsiteX0" fmla="*/ 0 w 12650788"/>
              <a:gd name="connsiteY0" fmla="*/ 0 h 13730288"/>
              <a:gd name="connsiteX1" fmla="*/ 10542281 w 12650788"/>
              <a:gd name="connsiteY1" fmla="*/ 0 h 13730288"/>
              <a:gd name="connsiteX2" fmla="*/ 12650788 w 12650788"/>
              <a:gd name="connsiteY2" fmla="*/ 2108507 h 13730288"/>
              <a:gd name="connsiteX3" fmla="*/ 12650788 w 12650788"/>
              <a:gd name="connsiteY3" fmla="*/ 13730288 h 13730288"/>
              <a:gd name="connsiteX4" fmla="*/ 0 w 12650788"/>
              <a:gd name="connsiteY4" fmla="*/ 13730288 h 13730288"/>
              <a:gd name="connsiteX5" fmla="*/ 0 w 12650788"/>
              <a:gd name="connsiteY5" fmla="*/ 0 h 13730288"/>
              <a:gd name="connsiteX0" fmla="*/ 3048000 w 12650788"/>
              <a:gd name="connsiteY0" fmla="*/ 0 h 13730288"/>
              <a:gd name="connsiteX1" fmla="*/ 10542281 w 12650788"/>
              <a:gd name="connsiteY1" fmla="*/ 0 h 13730288"/>
              <a:gd name="connsiteX2" fmla="*/ 12650788 w 12650788"/>
              <a:gd name="connsiteY2" fmla="*/ 2108507 h 13730288"/>
              <a:gd name="connsiteX3" fmla="*/ 12650788 w 12650788"/>
              <a:gd name="connsiteY3" fmla="*/ 13730288 h 13730288"/>
              <a:gd name="connsiteX4" fmla="*/ 0 w 12650788"/>
              <a:gd name="connsiteY4" fmla="*/ 13730288 h 13730288"/>
              <a:gd name="connsiteX5" fmla="*/ 3048000 w 12650788"/>
              <a:gd name="connsiteY5" fmla="*/ 0 h 13730288"/>
              <a:gd name="connsiteX0" fmla="*/ 3906982 w 13509770"/>
              <a:gd name="connsiteY0" fmla="*/ 0 h 13730288"/>
              <a:gd name="connsiteX1" fmla="*/ 11401263 w 13509770"/>
              <a:gd name="connsiteY1" fmla="*/ 0 h 13730288"/>
              <a:gd name="connsiteX2" fmla="*/ 13509770 w 13509770"/>
              <a:gd name="connsiteY2" fmla="*/ 2108507 h 13730288"/>
              <a:gd name="connsiteX3" fmla="*/ 13509770 w 13509770"/>
              <a:gd name="connsiteY3" fmla="*/ 13730288 h 13730288"/>
              <a:gd name="connsiteX4" fmla="*/ 0 w 13509770"/>
              <a:gd name="connsiteY4" fmla="*/ 13702579 h 13730288"/>
              <a:gd name="connsiteX5" fmla="*/ 3906982 w 13509770"/>
              <a:gd name="connsiteY5" fmla="*/ 0 h 13730288"/>
              <a:gd name="connsiteX0" fmla="*/ 3893128 w 13495916"/>
              <a:gd name="connsiteY0" fmla="*/ 0 h 13730288"/>
              <a:gd name="connsiteX1" fmla="*/ 11387409 w 13495916"/>
              <a:gd name="connsiteY1" fmla="*/ 0 h 13730288"/>
              <a:gd name="connsiteX2" fmla="*/ 13495916 w 13495916"/>
              <a:gd name="connsiteY2" fmla="*/ 2108507 h 13730288"/>
              <a:gd name="connsiteX3" fmla="*/ 13495916 w 13495916"/>
              <a:gd name="connsiteY3" fmla="*/ 13730288 h 13730288"/>
              <a:gd name="connsiteX4" fmla="*/ 0 w 13495916"/>
              <a:gd name="connsiteY4" fmla="*/ 13730288 h 13730288"/>
              <a:gd name="connsiteX5" fmla="*/ 3893128 w 13495916"/>
              <a:gd name="connsiteY5" fmla="*/ 0 h 13730288"/>
              <a:gd name="connsiteX0" fmla="*/ 3893128 w 13509771"/>
              <a:gd name="connsiteY0" fmla="*/ 11239 h 13741527"/>
              <a:gd name="connsiteX1" fmla="*/ 11387409 w 13509771"/>
              <a:gd name="connsiteY1" fmla="*/ 11239 h 13741527"/>
              <a:gd name="connsiteX2" fmla="*/ 13509771 w 13509771"/>
              <a:gd name="connsiteY2" fmla="*/ 0 h 13741527"/>
              <a:gd name="connsiteX3" fmla="*/ 13495916 w 13509771"/>
              <a:gd name="connsiteY3" fmla="*/ 13741527 h 13741527"/>
              <a:gd name="connsiteX4" fmla="*/ 0 w 13509771"/>
              <a:gd name="connsiteY4" fmla="*/ 13741527 h 13741527"/>
              <a:gd name="connsiteX5" fmla="*/ 3893128 w 13509771"/>
              <a:gd name="connsiteY5" fmla="*/ 11239 h 13741527"/>
              <a:gd name="connsiteX0" fmla="*/ 3893128 w 13509771"/>
              <a:gd name="connsiteY0" fmla="*/ 11239 h 13741527"/>
              <a:gd name="connsiteX1" fmla="*/ 13509771 w 13509771"/>
              <a:gd name="connsiteY1" fmla="*/ 0 h 13741527"/>
              <a:gd name="connsiteX2" fmla="*/ 13495916 w 13509771"/>
              <a:gd name="connsiteY2" fmla="*/ 13741527 h 13741527"/>
              <a:gd name="connsiteX3" fmla="*/ 0 w 13509771"/>
              <a:gd name="connsiteY3" fmla="*/ 13741527 h 13741527"/>
              <a:gd name="connsiteX4" fmla="*/ 3893128 w 13509771"/>
              <a:gd name="connsiteY4" fmla="*/ 11239 h 13741527"/>
              <a:gd name="connsiteX0" fmla="*/ 3921408 w 13538051"/>
              <a:gd name="connsiteY0" fmla="*/ 11239 h 13750954"/>
              <a:gd name="connsiteX1" fmla="*/ 13538051 w 13538051"/>
              <a:gd name="connsiteY1" fmla="*/ 0 h 13750954"/>
              <a:gd name="connsiteX2" fmla="*/ 13524196 w 13538051"/>
              <a:gd name="connsiteY2" fmla="*/ 13741527 h 13750954"/>
              <a:gd name="connsiteX3" fmla="*/ 0 w 13538051"/>
              <a:gd name="connsiteY3" fmla="*/ 13750954 h 13750954"/>
              <a:gd name="connsiteX4" fmla="*/ 3921408 w 13538051"/>
              <a:gd name="connsiteY4" fmla="*/ 11239 h 13750954"/>
              <a:gd name="connsiteX0" fmla="*/ 3959115 w 13575758"/>
              <a:gd name="connsiteY0" fmla="*/ 11239 h 13760381"/>
              <a:gd name="connsiteX1" fmla="*/ 13575758 w 13575758"/>
              <a:gd name="connsiteY1" fmla="*/ 0 h 13760381"/>
              <a:gd name="connsiteX2" fmla="*/ 13561903 w 13575758"/>
              <a:gd name="connsiteY2" fmla="*/ 13741527 h 13760381"/>
              <a:gd name="connsiteX3" fmla="*/ 0 w 13575758"/>
              <a:gd name="connsiteY3" fmla="*/ 13760381 h 13760381"/>
              <a:gd name="connsiteX4" fmla="*/ 3959115 w 13575758"/>
              <a:gd name="connsiteY4" fmla="*/ 11239 h 13760381"/>
              <a:gd name="connsiteX0" fmla="*/ 3949688 w 13575758"/>
              <a:gd name="connsiteY0" fmla="*/ 1812 h 13760381"/>
              <a:gd name="connsiteX1" fmla="*/ 13575758 w 13575758"/>
              <a:gd name="connsiteY1" fmla="*/ 0 h 13760381"/>
              <a:gd name="connsiteX2" fmla="*/ 13561903 w 13575758"/>
              <a:gd name="connsiteY2" fmla="*/ 13741527 h 13760381"/>
              <a:gd name="connsiteX3" fmla="*/ 0 w 13575758"/>
              <a:gd name="connsiteY3" fmla="*/ 13760381 h 13760381"/>
              <a:gd name="connsiteX4" fmla="*/ 3949688 w 13575758"/>
              <a:gd name="connsiteY4" fmla="*/ 1812 h 13760381"/>
              <a:gd name="connsiteX0" fmla="*/ 3949688 w 25271572"/>
              <a:gd name="connsiteY0" fmla="*/ 1812 h 13760381"/>
              <a:gd name="connsiteX1" fmla="*/ 25271572 w 25271572"/>
              <a:gd name="connsiteY1" fmla="*/ 0 h 13760381"/>
              <a:gd name="connsiteX2" fmla="*/ 13561903 w 25271572"/>
              <a:gd name="connsiteY2" fmla="*/ 13741527 h 13760381"/>
              <a:gd name="connsiteX3" fmla="*/ 0 w 25271572"/>
              <a:gd name="connsiteY3" fmla="*/ 13760381 h 13760381"/>
              <a:gd name="connsiteX4" fmla="*/ 3949688 w 25271572"/>
              <a:gd name="connsiteY4" fmla="*/ 1812 h 13760381"/>
              <a:gd name="connsiteX0" fmla="*/ 3949688 w 25271572"/>
              <a:gd name="connsiteY0" fmla="*/ 1812 h 13760381"/>
              <a:gd name="connsiteX1" fmla="*/ 25271572 w 25271572"/>
              <a:gd name="connsiteY1" fmla="*/ 0 h 13760381"/>
              <a:gd name="connsiteX2" fmla="*/ 13561903 w 25271572"/>
              <a:gd name="connsiteY2" fmla="*/ 13741527 h 13760381"/>
              <a:gd name="connsiteX3" fmla="*/ 0 w 25271572"/>
              <a:gd name="connsiteY3" fmla="*/ 13760381 h 13760381"/>
              <a:gd name="connsiteX4" fmla="*/ 3949688 w 25271572"/>
              <a:gd name="connsiteY4" fmla="*/ 1812 h 13760381"/>
              <a:gd name="connsiteX0" fmla="*/ 3949688 w 25271572"/>
              <a:gd name="connsiteY0" fmla="*/ 1812 h 13762792"/>
              <a:gd name="connsiteX1" fmla="*/ 25271572 w 25271572"/>
              <a:gd name="connsiteY1" fmla="*/ 0 h 13762792"/>
              <a:gd name="connsiteX2" fmla="*/ 21323671 w 25271572"/>
              <a:gd name="connsiteY2" fmla="*/ 13762792 h 13762792"/>
              <a:gd name="connsiteX3" fmla="*/ 0 w 25271572"/>
              <a:gd name="connsiteY3" fmla="*/ 13760381 h 13762792"/>
              <a:gd name="connsiteX4" fmla="*/ 3949688 w 25271572"/>
              <a:gd name="connsiteY4" fmla="*/ 1812 h 13762792"/>
              <a:gd name="connsiteX0" fmla="*/ 3949688 w 25271572"/>
              <a:gd name="connsiteY0" fmla="*/ 1812 h 13762792"/>
              <a:gd name="connsiteX1" fmla="*/ 25271572 w 25271572"/>
              <a:gd name="connsiteY1" fmla="*/ 0 h 13762792"/>
              <a:gd name="connsiteX2" fmla="*/ 21323671 w 25271572"/>
              <a:gd name="connsiteY2" fmla="*/ 13762792 h 13762792"/>
              <a:gd name="connsiteX3" fmla="*/ 0 w 25271572"/>
              <a:gd name="connsiteY3" fmla="*/ 13760381 h 13762792"/>
              <a:gd name="connsiteX4" fmla="*/ 3949688 w 25271572"/>
              <a:gd name="connsiteY4" fmla="*/ 1812 h 13762792"/>
              <a:gd name="connsiteX0" fmla="*/ 3949688 w 25271572"/>
              <a:gd name="connsiteY0" fmla="*/ 1812 h 13762792"/>
              <a:gd name="connsiteX1" fmla="*/ 25271572 w 25271572"/>
              <a:gd name="connsiteY1" fmla="*/ 0 h 13762792"/>
              <a:gd name="connsiteX2" fmla="*/ 21323671 w 25271572"/>
              <a:gd name="connsiteY2" fmla="*/ 13762792 h 13762792"/>
              <a:gd name="connsiteX3" fmla="*/ 0 w 25271572"/>
              <a:gd name="connsiteY3" fmla="*/ 13760381 h 13762792"/>
              <a:gd name="connsiteX4" fmla="*/ 644244 w 25271572"/>
              <a:gd name="connsiteY4" fmla="*/ 11466159 h 13762792"/>
              <a:gd name="connsiteX5" fmla="*/ 3949688 w 25271572"/>
              <a:gd name="connsiteY5" fmla="*/ 1812 h 13762792"/>
              <a:gd name="connsiteX0" fmla="*/ 3305444 w 24627328"/>
              <a:gd name="connsiteY0" fmla="*/ 1812 h 13762792"/>
              <a:gd name="connsiteX1" fmla="*/ 24627328 w 24627328"/>
              <a:gd name="connsiteY1" fmla="*/ 0 h 13762792"/>
              <a:gd name="connsiteX2" fmla="*/ 20679427 w 24627328"/>
              <a:gd name="connsiteY2" fmla="*/ 13762792 h 13762792"/>
              <a:gd name="connsiteX3" fmla="*/ 1014435 w 24627328"/>
              <a:gd name="connsiteY3" fmla="*/ 13611525 h 13762792"/>
              <a:gd name="connsiteX4" fmla="*/ 0 w 24627328"/>
              <a:gd name="connsiteY4" fmla="*/ 11466159 h 13762792"/>
              <a:gd name="connsiteX5" fmla="*/ 3305444 w 24627328"/>
              <a:gd name="connsiteY5" fmla="*/ 1812 h 13762792"/>
              <a:gd name="connsiteX0" fmla="*/ 3305444 w 24627328"/>
              <a:gd name="connsiteY0" fmla="*/ 1812 h 13781646"/>
              <a:gd name="connsiteX1" fmla="*/ 24627328 w 24627328"/>
              <a:gd name="connsiteY1" fmla="*/ 0 h 13781646"/>
              <a:gd name="connsiteX2" fmla="*/ 20679427 w 24627328"/>
              <a:gd name="connsiteY2" fmla="*/ 13762792 h 13781646"/>
              <a:gd name="connsiteX3" fmla="*/ 185096 w 24627328"/>
              <a:gd name="connsiteY3" fmla="*/ 13781646 h 13781646"/>
              <a:gd name="connsiteX4" fmla="*/ 0 w 24627328"/>
              <a:gd name="connsiteY4" fmla="*/ 11466159 h 13781646"/>
              <a:gd name="connsiteX5" fmla="*/ 3305444 w 24627328"/>
              <a:gd name="connsiteY5" fmla="*/ 1812 h 13781646"/>
              <a:gd name="connsiteX0" fmla="*/ 3120348 w 24442232"/>
              <a:gd name="connsiteY0" fmla="*/ 1812 h 13781646"/>
              <a:gd name="connsiteX1" fmla="*/ 24442232 w 24442232"/>
              <a:gd name="connsiteY1" fmla="*/ 0 h 13781646"/>
              <a:gd name="connsiteX2" fmla="*/ 20494331 w 24442232"/>
              <a:gd name="connsiteY2" fmla="*/ 13762792 h 13781646"/>
              <a:gd name="connsiteX3" fmla="*/ 0 w 24442232"/>
              <a:gd name="connsiteY3" fmla="*/ 13781646 h 13781646"/>
              <a:gd name="connsiteX4" fmla="*/ 346532 w 24442232"/>
              <a:gd name="connsiteY4" fmla="*/ 10955797 h 13781646"/>
              <a:gd name="connsiteX5" fmla="*/ 3120348 w 24442232"/>
              <a:gd name="connsiteY5" fmla="*/ 1812 h 13781646"/>
              <a:gd name="connsiteX0" fmla="*/ 3120348 w 24442232"/>
              <a:gd name="connsiteY0" fmla="*/ 1812 h 13781646"/>
              <a:gd name="connsiteX1" fmla="*/ 24442232 w 24442232"/>
              <a:gd name="connsiteY1" fmla="*/ 0 h 13781646"/>
              <a:gd name="connsiteX2" fmla="*/ 20494331 w 24442232"/>
              <a:gd name="connsiteY2" fmla="*/ 13762792 h 13781646"/>
              <a:gd name="connsiteX3" fmla="*/ 0 w 24442232"/>
              <a:gd name="connsiteY3" fmla="*/ 13781646 h 13781646"/>
              <a:gd name="connsiteX4" fmla="*/ 27556 w 24442232"/>
              <a:gd name="connsiteY4" fmla="*/ 10892002 h 13781646"/>
              <a:gd name="connsiteX5" fmla="*/ 3120348 w 24442232"/>
              <a:gd name="connsiteY5" fmla="*/ 1812 h 13781646"/>
              <a:gd name="connsiteX0" fmla="*/ 3120348 w 24442232"/>
              <a:gd name="connsiteY0" fmla="*/ 1812 h 13781646"/>
              <a:gd name="connsiteX1" fmla="*/ 24442232 w 24442232"/>
              <a:gd name="connsiteY1" fmla="*/ 0 h 13781646"/>
              <a:gd name="connsiteX2" fmla="*/ 20494331 w 24442232"/>
              <a:gd name="connsiteY2" fmla="*/ 13762792 h 13781646"/>
              <a:gd name="connsiteX3" fmla="*/ 0 w 24442232"/>
              <a:gd name="connsiteY3" fmla="*/ 13781646 h 13781646"/>
              <a:gd name="connsiteX4" fmla="*/ 27556 w 24442232"/>
              <a:gd name="connsiteY4" fmla="*/ 10892002 h 13781646"/>
              <a:gd name="connsiteX5" fmla="*/ 3120348 w 24442232"/>
              <a:gd name="connsiteY5" fmla="*/ 1812 h 13781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442232" h="13781646">
                <a:moveTo>
                  <a:pt x="3120348" y="1812"/>
                </a:moveTo>
                <a:lnTo>
                  <a:pt x="24442232" y="0"/>
                </a:lnTo>
                <a:cubicBezTo>
                  <a:pt x="23136896" y="4566332"/>
                  <a:pt x="21810298" y="9175195"/>
                  <a:pt x="20494331" y="13762792"/>
                </a:cubicBezTo>
                <a:lnTo>
                  <a:pt x="0" y="13781646"/>
                </a:lnTo>
                <a:lnTo>
                  <a:pt x="27556" y="10892002"/>
                </a:lnTo>
                <a:lnTo>
                  <a:pt x="3120348" y="1812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nl-NL"/>
          </a:p>
        </p:txBody>
      </p:sp>
      <p:sp>
        <p:nvSpPr>
          <p:cNvPr id="3" name="Voettekst"/>
          <p:cNvSpPr>
            <a:spLocks noGrp="1"/>
          </p:cNvSpPr>
          <p:nvPr>
            <p:ph type="ftr" sz="quarter" idx="11"/>
          </p:nvPr>
        </p:nvSpPr>
        <p:spPr>
          <a:xfrm>
            <a:off x="1597821" y="6356351"/>
            <a:ext cx="3241785" cy="365125"/>
          </a:xfrm>
        </p:spPr>
        <p:txBody>
          <a:bodyPr/>
          <a:lstStyle/>
          <a:p>
            <a:endParaRPr lang="nl-NL"/>
          </a:p>
        </p:txBody>
      </p:sp>
      <p:sp>
        <p:nvSpPr>
          <p:cNvPr id="4" name="Slidenummer"/>
          <p:cNvSpPr>
            <a:spLocks noGrp="1"/>
          </p:cNvSpPr>
          <p:nvPr>
            <p:ph type="sldNum" sz="quarter" idx="12"/>
          </p:nvPr>
        </p:nvSpPr>
        <p:spPr>
          <a:xfrm>
            <a:off x="615520" y="6356351"/>
            <a:ext cx="803674" cy="365125"/>
          </a:xfrm>
        </p:spPr>
        <p:txBody>
          <a:bodyPr/>
          <a:lstStyle/>
          <a:p>
            <a:fld id="{B3761A81-E545-3C41-97A5-08DA8ED0F4C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04409336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mpagnedia-Tekst-GEEL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Vlak links">
            <a:extLst>
              <a:ext uri="{FF2B5EF4-FFF2-40B4-BE49-F238E27FC236}">
                <a16:creationId xmlns:a16="http://schemas.microsoft.com/office/drawing/2014/main" id="{18D4EC64-D79F-5240-A2C2-6F3425115007}"/>
              </a:ext>
            </a:extLst>
          </p:cNvPr>
          <p:cNvSpPr/>
          <p:nvPr userDrawn="1"/>
        </p:nvSpPr>
        <p:spPr>
          <a:xfrm>
            <a:off x="-10632" y="-6928"/>
            <a:ext cx="5303000" cy="68649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450"/>
          </a:p>
        </p:txBody>
      </p:sp>
      <p:sp>
        <p:nvSpPr>
          <p:cNvPr id="11" name="Vlak rechts">
            <a:extLst>
              <a:ext uri="{FF2B5EF4-FFF2-40B4-BE49-F238E27FC236}">
                <a16:creationId xmlns:a16="http://schemas.microsoft.com/office/drawing/2014/main" id="{E8561B04-8EC8-EB41-AEDC-00751FE368BD}"/>
              </a:ext>
            </a:extLst>
          </p:cNvPr>
          <p:cNvSpPr/>
          <p:nvPr userDrawn="1"/>
        </p:nvSpPr>
        <p:spPr>
          <a:xfrm>
            <a:off x="6889000" y="-6928"/>
            <a:ext cx="5303000" cy="686492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450"/>
          </a:p>
        </p:txBody>
      </p:sp>
      <p:sp>
        <p:nvSpPr>
          <p:cNvPr id="9" name="Vlak midden">
            <a:extLst>
              <a:ext uri="{FF2B5EF4-FFF2-40B4-BE49-F238E27FC236}">
                <a16:creationId xmlns:a16="http://schemas.microsoft.com/office/drawing/2014/main" id="{AFA99A25-679D-8A47-9E57-A53D6534C58A}"/>
              </a:ext>
            </a:extLst>
          </p:cNvPr>
          <p:cNvSpPr/>
          <p:nvPr userDrawn="1"/>
        </p:nvSpPr>
        <p:spPr>
          <a:xfrm rot="960000">
            <a:off x="2545935" y="-1322569"/>
            <a:ext cx="7387236" cy="94858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450"/>
          </a:p>
        </p:txBody>
      </p:sp>
      <p:pic>
        <p:nvPicPr>
          <p:cNvPr id="7" name="basisontwerp" hidden="1">
            <a:extLst>
              <a:ext uri="{FF2B5EF4-FFF2-40B4-BE49-F238E27FC236}">
                <a16:creationId xmlns:a16="http://schemas.microsoft.com/office/drawing/2014/main" id="{5E8FF51D-3E6C-854C-B682-8D075B3E155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10632" y="0"/>
            <a:ext cx="12190413" cy="6858000"/>
          </a:xfrm>
          <a:prstGeom prst="rect">
            <a:avLst/>
          </a:prstGeom>
        </p:spPr>
      </p:pic>
      <p:pic>
        <p:nvPicPr>
          <p:cNvPr id="5" name="W-quote-zwart">
            <a:extLst>
              <a:ext uri="{FF2B5EF4-FFF2-40B4-BE49-F238E27FC236}">
                <a16:creationId xmlns:a16="http://schemas.microsoft.com/office/drawing/2014/main" id="{C11788C3-6B89-0A41-8BA4-7B591114070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733051" y="1380555"/>
            <a:ext cx="1260181" cy="1260345"/>
          </a:xfrm>
          <a:prstGeom prst="rect">
            <a:avLst/>
          </a:prstGeom>
        </p:spPr>
      </p:pic>
      <p:sp>
        <p:nvSpPr>
          <p:cNvPr id="2" name="Quote"/>
          <p:cNvSpPr>
            <a:spLocks noGrp="1"/>
          </p:cNvSpPr>
          <p:nvPr>
            <p:ph type="ctrTitle" hasCustomPrompt="1"/>
          </p:nvPr>
        </p:nvSpPr>
        <p:spPr>
          <a:xfrm>
            <a:off x="2734348" y="1764601"/>
            <a:ext cx="7898372" cy="3687445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5499" b="1" i="1" u="sng">
                <a:latin typeface="Roboto Black" panose="02000000000000000000" pitchFamily="2" charset="0"/>
                <a:ea typeface="Roboto Black" panose="02000000000000000000" pitchFamily="2" charset="0"/>
              </a:defRPr>
            </a:lvl1pPr>
          </a:lstStyle>
          <a:p>
            <a:r>
              <a:rPr lang="nl-NL"/>
              <a:t>aar is de </a:t>
            </a:r>
            <a:r>
              <a:rPr lang="nl-NL" err="1"/>
              <a:t>placeholder</a:t>
            </a:r>
            <a:r>
              <a:rPr lang="nl-NL"/>
              <a:t> voor een interessante vraag of quote?</a:t>
            </a:r>
            <a:endParaRPr lang="en-US"/>
          </a:p>
        </p:txBody>
      </p:sp>
      <p:pic>
        <p:nvPicPr>
          <p:cNvPr id="13" name="Afbeelding 12">
            <a:extLst>
              <a:ext uri="{FF2B5EF4-FFF2-40B4-BE49-F238E27FC236}">
                <a16:creationId xmlns:a16="http://schemas.microsoft.com/office/drawing/2014/main" id="{BC7080C8-824E-8B4F-B2A0-C08F18EA255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761052" y="5264944"/>
            <a:ext cx="1960832" cy="1256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5970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1">
          <p15:clr>
            <a:srgbClr val="FBAE40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mpagnedia-Tekst-BLAUW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Vlak links">
            <a:extLst>
              <a:ext uri="{FF2B5EF4-FFF2-40B4-BE49-F238E27FC236}">
                <a16:creationId xmlns:a16="http://schemas.microsoft.com/office/drawing/2014/main" id="{18D4EC64-D79F-5240-A2C2-6F3425115007}"/>
              </a:ext>
            </a:extLst>
          </p:cNvPr>
          <p:cNvSpPr/>
          <p:nvPr userDrawn="1"/>
        </p:nvSpPr>
        <p:spPr>
          <a:xfrm>
            <a:off x="-10632" y="-6928"/>
            <a:ext cx="5303000" cy="6864928"/>
          </a:xfrm>
          <a:prstGeom prst="rect">
            <a:avLst/>
          </a:prstGeom>
          <a:solidFill>
            <a:srgbClr val="84D0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450"/>
          </a:p>
        </p:txBody>
      </p:sp>
      <p:sp>
        <p:nvSpPr>
          <p:cNvPr id="11" name="Vlak rechts">
            <a:extLst>
              <a:ext uri="{FF2B5EF4-FFF2-40B4-BE49-F238E27FC236}">
                <a16:creationId xmlns:a16="http://schemas.microsoft.com/office/drawing/2014/main" id="{E8561B04-8EC8-EB41-AEDC-00751FE368BD}"/>
              </a:ext>
            </a:extLst>
          </p:cNvPr>
          <p:cNvSpPr/>
          <p:nvPr userDrawn="1"/>
        </p:nvSpPr>
        <p:spPr>
          <a:xfrm>
            <a:off x="6889000" y="-6928"/>
            <a:ext cx="5303000" cy="6864928"/>
          </a:xfrm>
          <a:prstGeom prst="rect">
            <a:avLst/>
          </a:prstGeom>
          <a:solidFill>
            <a:srgbClr val="4594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450"/>
          </a:p>
        </p:txBody>
      </p:sp>
      <p:sp>
        <p:nvSpPr>
          <p:cNvPr id="9" name="Vlak midden">
            <a:extLst>
              <a:ext uri="{FF2B5EF4-FFF2-40B4-BE49-F238E27FC236}">
                <a16:creationId xmlns:a16="http://schemas.microsoft.com/office/drawing/2014/main" id="{AFA99A25-679D-8A47-9E57-A53D6534C58A}"/>
              </a:ext>
            </a:extLst>
          </p:cNvPr>
          <p:cNvSpPr/>
          <p:nvPr userDrawn="1"/>
        </p:nvSpPr>
        <p:spPr>
          <a:xfrm rot="960000">
            <a:off x="2545935" y="-1322569"/>
            <a:ext cx="7387236" cy="9485888"/>
          </a:xfrm>
          <a:prstGeom prst="rect">
            <a:avLst/>
          </a:prstGeom>
          <a:solidFill>
            <a:srgbClr val="1EBC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450"/>
          </a:p>
        </p:txBody>
      </p:sp>
      <p:pic>
        <p:nvPicPr>
          <p:cNvPr id="7" name="basisontwerp" hidden="1">
            <a:extLst>
              <a:ext uri="{FF2B5EF4-FFF2-40B4-BE49-F238E27FC236}">
                <a16:creationId xmlns:a16="http://schemas.microsoft.com/office/drawing/2014/main" id="{5E8FF51D-3E6C-854C-B682-8D075B3E155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10632" y="0"/>
            <a:ext cx="12190413" cy="6858000"/>
          </a:xfrm>
          <a:prstGeom prst="rect">
            <a:avLst/>
          </a:prstGeom>
        </p:spPr>
      </p:pic>
      <p:pic>
        <p:nvPicPr>
          <p:cNvPr id="5" name="W-quote-zwart">
            <a:extLst>
              <a:ext uri="{FF2B5EF4-FFF2-40B4-BE49-F238E27FC236}">
                <a16:creationId xmlns:a16="http://schemas.microsoft.com/office/drawing/2014/main" id="{C11788C3-6B89-0A41-8BA4-7B591114070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733051" y="1380555"/>
            <a:ext cx="1260181" cy="1260345"/>
          </a:xfrm>
          <a:prstGeom prst="rect">
            <a:avLst/>
          </a:prstGeom>
        </p:spPr>
      </p:pic>
      <p:sp>
        <p:nvSpPr>
          <p:cNvPr id="2" name="Quote"/>
          <p:cNvSpPr>
            <a:spLocks noGrp="1"/>
          </p:cNvSpPr>
          <p:nvPr>
            <p:ph type="ctrTitle" hasCustomPrompt="1"/>
          </p:nvPr>
        </p:nvSpPr>
        <p:spPr>
          <a:xfrm>
            <a:off x="2734348" y="1764601"/>
            <a:ext cx="7898372" cy="3687445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5499" b="1" i="1" u="sng">
                <a:latin typeface="Roboto Black" panose="02000000000000000000" pitchFamily="2" charset="0"/>
                <a:ea typeface="Roboto Black" panose="02000000000000000000" pitchFamily="2" charset="0"/>
              </a:defRPr>
            </a:lvl1pPr>
          </a:lstStyle>
          <a:p>
            <a:r>
              <a:rPr lang="nl-NL"/>
              <a:t>aar is de </a:t>
            </a:r>
            <a:r>
              <a:rPr lang="nl-NL" err="1"/>
              <a:t>placeholder</a:t>
            </a:r>
            <a:r>
              <a:rPr lang="nl-NL"/>
              <a:t> voor een interessante vraag of quote?</a:t>
            </a:r>
            <a:endParaRPr lang="en-US"/>
          </a:p>
        </p:txBody>
      </p:sp>
      <p:pic>
        <p:nvPicPr>
          <p:cNvPr id="13" name="Afbeelding 12">
            <a:extLst>
              <a:ext uri="{FF2B5EF4-FFF2-40B4-BE49-F238E27FC236}">
                <a16:creationId xmlns:a16="http://schemas.microsoft.com/office/drawing/2014/main" id="{BC7080C8-824E-8B4F-B2A0-C08F18EA255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761052" y="5264944"/>
            <a:ext cx="1960832" cy="1256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9475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1">
          <p15:clr>
            <a:srgbClr val="FBAE40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mpagnedia-Tekst-GROE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Vlak links">
            <a:extLst>
              <a:ext uri="{FF2B5EF4-FFF2-40B4-BE49-F238E27FC236}">
                <a16:creationId xmlns:a16="http://schemas.microsoft.com/office/drawing/2014/main" id="{18D4EC64-D79F-5240-A2C2-6F3425115007}"/>
              </a:ext>
            </a:extLst>
          </p:cNvPr>
          <p:cNvSpPr/>
          <p:nvPr userDrawn="1"/>
        </p:nvSpPr>
        <p:spPr>
          <a:xfrm>
            <a:off x="-10632" y="-6928"/>
            <a:ext cx="5303000" cy="6864928"/>
          </a:xfrm>
          <a:prstGeom prst="rect">
            <a:avLst/>
          </a:prstGeom>
          <a:solidFill>
            <a:srgbClr val="D5E0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450"/>
          </a:p>
        </p:txBody>
      </p:sp>
      <p:sp>
        <p:nvSpPr>
          <p:cNvPr id="11" name="Vlak rechts">
            <a:extLst>
              <a:ext uri="{FF2B5EF4-FFF2-40B4-BE49-F238E27FC236}">
                <a16:creationId xmlns:a16="http://schemas.microsoft.com/office/drawing/2014/main" id="{E8561B04-8EC8-EB41-AEDC-00751FE368BD}"/>
              </a:ext>
            </a:extLst>
          </p:cNvPr>
          <p:cNvSpPr/>
          <p:nvPr userDrawn="1"/>
        </p:nvSpPr>
        <p:spPr>
          <a:xfrm>
            <a:off x="6889000" y="-6928"/>
            <a:ext cx="5303000" cy="6864928"/>
          </a:xfrm>
          <a:prstGeom prst="rect">
            <a:avLst/>
          </a:prstGeom>
          <a:solidFill>
            <a:srgbClr val="45B9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450"/>
          </a:p>
        </p:txBody>
      </p:sp>
      <p:sp>
        <p:nvSpPr>
          <p:cNvPr id="9" name="Vlak midden">
            <a:extLst>
              <a:ext uri="{FF2B5EF4-FFF2-40B4-BE49-F238E27FC236}">
                <a16:creationId xmlns:a16="http://schemas.microsoft.com/office/drawing/2014/main" id="{AFA99A25-679D-8A47-9E57-A53D6534C58A}"/>
              </a:ext>
            </a:extLst>
          </p:cNvPr>
          <p:cNvSpPr/>
          <p:nvPr userDrawn="1"/>
        </p:nvSpPr>
        <p:spPr>
          <a:xfrm rot="960000">
            <a:off x="2545935" y="-1322569"/>
            <a:ext cx="7387236" cy="9485888"/>
          </a:xfrm>
          <a:prstGeom prst="rect">
            <a:avLst/>
          </a:prstGeom>
          <a:solidFill>
            <a:srgbClr val="B1D2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450"/>
          </a:p>
        </p:txBody>
      </p:sp>
      <p:pic>
        <p:nvPicPr>
          <p:cNvPr id="7" name="basisontwerp" hidden="1">
            <a:extLst>
              <a:ext uri="{FF2B5EF4-FFF2-40B4-BE49-F238E27FC236}">
                <a16:creationId xmlns:a16="http://schemas.microsoft.com/office/drawing/2014/main" id="{5E8FF51D-3E6C-854C-B682-8D075B3E155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10632" y="0"/>
            <a:ext cx="12190413" cy="6858000"/>
          </a:xfrm>
          <a:prstGeom prst="rect">
            <a:avLst/>
          </a:prstGeom>
        </p:spPr>
      </p:pic>
      <p:pic>
        <p:nvPicPr>
          <p:cNvPr id="5" name="W-quote-zwart">
            <a:extLst>
              <a:ext uri="{FF2B5EF4-FFF2-40B4-BE49-F238E27FC236}">
                <a16:creationId xmlns:a16="http://schemas.microsoft.com/office/drawing/2014/main" id="{C11788C3-6B89-0A41-8BA4-7B591114070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733051" y="1380555"/>
            <a:ext cx="1260181" cy="1260345"/>
          </a:xfrm>
          <a:prstGeom prst="rect">
            <a:avLst/>
          </a:prstGeom>
        </p:spPr>
      </p:pic>
      <p:sp>
        <p:nvSpPr>
          <p:cNvPr id="2" name="Quote"/>
          <p:cNvSpPr>
            <a:spLocks noGrp="1"/>
          </p:cNvSpPr>
          <p:nvPr>
            <p:ph type="ctrTitle" hasCustomPrompt="1"/>
          </p:nvPr>
        </p:nvSpPr>
        <p:spPr>
          <a:xfrm>
            <a:off x="2734348" y="1764601"/>
            <a:ext cx="7898372" cy="3687445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5499" b="1" i="1" u="sng">
                <a:latin typeface="Roboto Black" panose="02000000000000000000" pitchFamily="2" charset="0"/>
                <a:ea typeface="Roboto Black" panose="02000000000000000000" pitchFamily="2" charset="0"/>
              </a:defRPr>
            </a:lvl1pPr>
          </a:lstStyle>
          <a:p>
            <a:r>
              <a:rPr lang="nl-NL"/>
              <a:t>aar is de </a:t>
            </a:r>
            <a:r>
              <a:rPr lang="nl-NL" err="1"/>
              <a:t>placeholder</a:t>
            </a:r>
            <a:r>
              <a:rPr lang="nl-NL"/>
              <a:t> voor een interessante vraag of quote?</a:t>
            </a:r>
            <a:endParaRPr lang="en-US"/>
          </a:p>
        </p:txBody>
      </p:sp>
      <p:pic>
        <p:nvPicPr>
          <p:cNvPr id="13" name="Afbeelding 12">
            <a:extLst>
              <a:ext uri="{FF2B5EF4-FFF2-40B4-BE49-F238E27FC236}">
                <a16:creationId xmlns:a16="http://schemas.microsoft.com/office/drawing/2014/main" id="{BC7080C8-824E-8B4F-B2A0-C08F18EA255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761052" y="5264944"/>
            <a:ext cx="1960832" cy="1256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0413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1">
          <p15:clr>
            <a:srgbClr val="FBAE4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mpagnedia-Tekst-ROZ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Vlak links">
            <a:extLst>
              <a:ext uri="{FF2B5EF4-FFF2-40B4-BE49-F238E27FC236}">
                <a16:creationId xmlns:a16="http://schemas.microsoft.com/office/drawing/2014/main" id="{18D4EC64-D79F-5240-A2C2-6F3425115007}"/>
              </a:ext>
            </a:extLst>
          </p:cNvPr>
          <p:cNvSpPr/>
          <p:nvPr userDrawn="1"/>
        </p:nvSpPr>
        <p:spPr>
          <a:xfrm>
            <a:off x="-10632" y="-6928"/>
            <a:ext cx="5303000" cy="6864928"/>
          </a:xfrm>
          <a:prstGeom prst="rect">
            <a:avLst/>
          </a:prstGeom>
          <a:solidFill>
            <a:srgbClr val="F28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450"/>
          </a:p>
        </p:txBody>
      </p:sp>
      <p:sp>
        <p:nvSpPr>
          <p:cNvPr id="11" name="Vlak rechts">
            <a:extLst>
              <a:ext uri="{FF2B5EF4-FFF2-40B4-BE49-F238E27FC236}">
                <a16:creationId xmlns:a16="http://schemas.microsoft.com/office/drawing/2014/main" id="{E8561B04-8EC8-EB41-AEDC-00751FE368BD}"/>
              </a:ext>
            </a:extLst>
          </p:cNvPr>
          <p:cNvSpPr/>
          <p:nvPr userDrawn="1"/>
        </p:nvSpPr>
        <p:spPr>
          <a:xfrm>
            <a:off x="6889000" y="-6928"/>
            <a:ext cx="5303000" cy="6864928"/>
          </a:xfrm>
          <a:prstGeom prst="rect">
            <a:avLst/>
          </a:prstGeom>
          <a:solidFill>
            <a:srgbClr val="EE31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450"/>
          </a:p>
        </p:txBody>
      </p:sp>
      <p:sp>
        <p:nvSpPr>
          <p:cNvPr id="9" name="Vlak midden">
            <a:extLst>
              <a:ext uri="{FF2B5EF4-FFF2-40B4-BE49-F238E27FC236}">
                <a16:creationId xmlns:a16="http://schemas.microsoft.com/office/drawing/2014/main" id="{AFA99A25-679D-8A47-9E57-A53D6534C58A}"/>
              </a:ext>
            </a:extLst>
          </p:cNvPr>
          <p:cNvSpPr/>
          <p:nvPr userDrawn="1"/>
        </p:nvSpPr>
        <p:spPr>
          <a:xfrm rot="960000">
            <a:off x="2545935" y="-1322569"/>
            <a:ext cx="7387236" cy="9485888"/>
          </a:xfrm>
          <a:prstGeom prst="rect">
            <a:avLst/>
          </a:prstGeom>
          <a:solidFill>
            <a:srgbClr val="F166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450"/>
          </a:p>
        </p:txBody>
      </p:sp>
      <p:pic>
        <p:nvPicPr>
          <p:cNvPr id="7" name="basisontwerp" hidden="1">
            <a:extLst>
              <a:ext uri="{FF2B5EF4-FFF2-40B4-BE49-F238E27FC236}">
                <a16:creationId xmlns:a16="http://schemas.microsoft.com/office/drawing/2014/main" id="{5E8FF51D-3E6C-854C-B682-8D075B3E155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10632" y="0"/>
            <a:ext cx="12190413" cy="6858000"/>
          </a:xfrm>
          <a:prstGeom prst="rect">
            <a:avLst/>
          </a:prstGeom>
        </p:spPr>
      </p:pic>
      <p:pic>
        <p:nvPicPr>
          <p:cNvPr id="5" name="W-quote-zwart">
            <a:extLst>
              <a:ext uri="{FF2B5EF4-FFF2-40B4-BE49-F238E27FC236}">
                <a16:creationId xmlns:a16="http://schemas.microsoft.com/office/drawing/2014/main" id="{C11788C3-6B89-0A41-8BA4-7B591114070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733051" y="1380555"/>
            <a:ext cx="1260181" cy="1260345"/>
          </a:xfrm>
          <a:prstGeom prst="rect">
            <a:avLst/>
          </a:prstGeom>
        </p:spPr>
      </p:pic>
      <p:sp>
        <p:nvSpPr>
          <p:cNvPr id="2" name="Quote"/>
          <p:cNvSpPr>
            <a:spLocks noGrp="1"/>
          </p:cNvSpPr>
          <p:nvPr>
            <p:ph type="ctrTitle" hasCustomPrompt="1"/>
          </p:nvPr>
        </p:nvSpPr>
        <p:spPr>
          <a:xfrm>
            <a:off x="2734348" y="1764601"/>
            <a:ext cx="7898372" cy="3687445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5499" b="1" i="1" u="sng">
                <a:latin typeface="Roboto Black" panose="02000000000000000000" pitchFamily="2" charset="0"/>
                <a:ea typeface="Roboto Black" panose="02000000000000000000" pitchFamily="2" charset="0"/>
              </a:defRPr>
            </a:lvl1pPr>
          </a:lstStyle>
          <a:p>
            <a:r>
              <a:rPr lang="nl-NL"/>
              <a:t>aar is de </a:t>
            </a:r>
            <a:r>
              <a:rPr lang="nl-NL" err="1"/>
              <a:t>placeholder</a:t>
            </a:r>
            <a:r>
              <a:rPr lang="nl-NL"/>
              <a:t> voor een interessante vraag of quote?</a:t>
            </a:r>
            <a:endParaRPr lang="en-US"/>
          </a:p>
        </p:txBody>
      </p:sp>
      <p:pic>
        <p:nvPicPr>
          <p:cNvPr id="13" name="Afbeelding 12">
            <a:extLst>
              <a:ext uri="{FF2B5EF4-FFF2-40B4-BE49-F238E27FC236}">
                <a16:creationId xmlns:a16="http://schemas.microsoft.com/office/drawing/2014/main" id="{BC7080C8-824E-8B4F-B2A0-C08F18EA255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761052" y="5264944"/>
            <a:ext cx="1960832" cy="1256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7865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-Tekst-GROE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Vlak links">
            <a:extLst>
              <a:ext uri="{FF2B5EF4-FFF2-40B4-BE49-F238E27FC236}">
                <a16:creationId xmlns:a16="http://schemas.microsoft.com/office/drawing/2014/main" id="{18D4EC64-D79F-5240-A2C2-6F3425115007}"/>
              </a:ext>
            </a:extLst>
          </p:cNvPr>
          <p:cNvSpPr/>
          <p:nvPr userDrawn="1"/>
        </p:nvSpPr>
        <p:spPr>
          <a:xfrm>
            <a:off x="-10632" y="-6928"/>
            <a:ext cx="5303000" cy="6864928"/>
          </a:xfrm>
          <a:prstGeom prst="rect">
            <a:avLst/>
          </a:prstGeom>
          <a:solidFill>
            <a:srgbClr val="D5E0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450"/>
          </a:p>
        </p:txBody>
      </p:sp>
      <p:sp>
        <p:nvSpPr>
          <p:cNvPr id="11" name="Vlak rechts">
            <a:extLst>
              <a:ext uri="{FF2B5EF4-FFF2-40B4-BE49-F238E27FC236}">
                <a16:creationId xmlns:a16="http://schemas.microsoft.com/office/drawing/2014/main" id="{E8561B04-8EC8-EB41-AEDC-00751FE368BD}"/>
              </a:ext>
            </a:extLst>
          </p:cNvPr>
          <p:cNvSpPr/>
          <p:nvPr userDrawn="1"/>
        </p:nvSpPr>
        <p:spPr>
          <a:xfrm>
            <a:off x="6889000" y="-6928"/>
            <a:ext cx="5303000" cy="6864928"/>
          </a:xfrm>
          <a:prstGeom prst="rect">
            <a:avLst/>
          </a:prstGeom>
          <a:solidFill>
            <a:srgbClr val="45B9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450"/>
          </a:p>
        </p:txBody>
      </p:sp>
      <p:sp>
        <p:nvSpPr>
          <p:cNvPr id="8" name="Vlak midden">
            <a:extLst>
              <a:ext uri="{FF2B5EF4-FFF2-40B4-BE49-F238E27FC236}">
                <a16:creationId xmlns:a16="http://schemas.microsoft.com/office/drawing/2014/main" id="{CB332BDD-8389-F245-B235-0244B41DF1F2}"/>
              </a:ext>
            </a:extLst>
          </p:cNvPr>
          <p:cNvSpPr>
            <a:spLocks noChangeAspect="1"/>
          </p:cNvSpPr>
          <p:nvPr userDrawn="1"/>
        </p:nvSpPr>
        <p:spPr>
          <a:xfrm>
            <a:off x="2525895" y="0"/>
            <a:ext cx="7551745" cy="6858000"/>
          </a:xfrm>
          <a:prstGeom prst="parallelogram">
            <a:avLst>
              <a:gd name="adj" fmla="val 28517"/>
            </a:avLst>
          </a:prstGeom>
          <a:solidFill>
            <a:srgbClr val="B1D2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450"/>
          </a:p>
        </p:txBody>
      </p:sp>
      <p:pic>
        <p:nvPicPr>
          <p:cNvPr id="9" name="Logo WH zwart">
            <a:extLst>
              <a:ext uri="{FF2B5EF4-FFF2-40B4-BE49-F238E27FC236}">
                <a16:creationId xmlns:a16="http://schemas.microsoft.com/office/drawing/2014/main" id="{65794722-3E8E-E44D-832C-63CED1C5588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5145" y="381001"/>
            <a:ext cx="1926829" cy="1234965"/>
          </a:xfrm>
          <a:prstGeom prst="rect">
            <a:avLst/>
          </a:prstGeom>
        </p:spPr>
      </p:pic>
      <p:sp>
        <p:nvSpPr>
          <p:cNvPr id="3" name="Subtitel"/>
          <p:cNvSpPr>
            <a:spLocks noGrp="1"/>
          </p:cNvSpPr>
          <p:nvPr>
            <p:ph type="subTitle" idx="1" hasCustomPrompt="1"/>
          </p:nvPr>
        </p:nvSpPr>
        <p:spPr>
          <a:xfrm>
            <a:off x="2460302" y="4436900"/>
            <a:ext cx="8022801" cy="602933"/>
          </a:xfrm>
        </p:spPr>
        <p:txBody>
          <a:bodyPr/>
          <a:lstStyle>
            <a:lvl1pPr marL="0" indent="0" algn="l">
              <a:buNone/>
              <a:defRPr sz="2400" b="1" i="0" u="sng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109" indent="0" algn="ctr">
              <a:buNone/>
              <a:defRPr sz="2000"/>
            </a:lvl2pPr>
            <a:lvl3pPr marL="914217" indent="0" algn="ctr">
              <a:buNone/>
              <a:defRPr sz="1800"/>
            </a:lvl3pPr>
            <a:lvl4pPr marL="1371326" indent="0" algn="ctr">
              <a:buNone/>
              <a:defRPr sz="1600"/>
            </a:lvl4pPr>
            <a:lvl5pPr marL="1828434" indent="0" algn="ctr">
              <a:buNone/>
              <a:defRPr sz="1600"/>
            </a:lvl5pPr>
            <a:lvl6pPr marL="2285543" indent="0" algn="ctr">
              <a:buNone/>
              <a:defRPr sz="1600"/>
            </a:lvl6pPr>
            <a:lvl7pPr marL="2742651" indent="0" algn="ctr">
              <a:buNone/>
              <a:defRPr sz="1600"/>
            </a:lvl7pPr>
            <a:lvl8pPr marL="3199760" indent="0" algn="ctr">
              <a:buNone/>
              <a:defRPr sz="1600"/>
            </a:lvl8pPr>
            <a:lvl9pPr marL="3656868" indent="0" algn="ctr">
              <a:buNone/>
              <a:defRPr sz="1600"/>
            </a:lvl9pPr>
          </a:lstStyle>
          <a:p>
            <a:r>
              <a:rPr lang="nl-NL"/>
              <a:t>Klikken om de ondertitelstijl te bewerken</a:t>
            </a:r>
            <a:endParaRPr lang="en-US"/>
          </a:p>
        </p:txBody>
      </p:sp>
      <p:sp>
        <p:nvSpPr>
          <p:cNvPr id="2" name="Titel"/>
          <p:cNvSpPr>
            <a:spLocks noGrp="1"/>
          </p:cNvSpPr>
          <p:nvPr>
            <p:ph type="ctrTitle" hasCustomPrompt="1"/>
          </p:nvPr>
        </p:nvSpPr>
        <p:spPr>
          <a:xfrm>
            <a:off x="2482358" y="2622782"/>
            <a:ext cx="8022801" cy="1587711"/>
          </a:xfrm>
        </p:spPr>
        <p:txBody>
          <a:bodyPr anchor="t">
            <a:noAutofit/>
          </a:bodyPr>
          <a:lstStyle>
            <a:lvl1pPr algn="l">
              <a:lnSpc>
                <a:spcPts val="5499"/>
              </a:lnSpc>
              <a:defRPr sz="4799" b="1" i="0">
                <a:latin typeface="Roboto Black" panose="02000000000000000000" pitchFamily="2" charset="0"/>
                <a:ea typeface="Roboto Black" panose="02000000000000000000" pitchFamily="2" charset="0"/>
              </a:defRPr>
            </a:lvl1pPr>
          </a:lstStyle>
          <a:p>
            <a:r>
              <a:rPr lang="nl-NL"/>
              <a:t>Klik om stijl van de titel te bewerken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4054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mpagnedia-Tekst met beeld-GEEL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Vlak links">
            <a:extLst>
              <a:ext uri="{FF2B5EF4-FFF2-40B4-BE49-F238E27FC236}">
                <a16:creationId xmlns:a16="http://schemas.microsoft.com/office/drawing/2014/main" id="{18D4EC64-D79F-5240-A2C2-6F3425115007}"/>
              </a:ext>
            </a:extLst>
          </p:cNvPr>
          <p:cNvSpPr/>
          <p:nvPr userDrawn="1"/>
        </p:nvSpPr>
        <p:spPr>
          <a:xfrm>
            <a:off x="-10631" y="-6928"/>
            <a:ext cx="2483753" cy="68649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450"/>
          </a:p>
        </p:txBody>
      </p:sp>
      <p:sp>
        <p:nvSpPr>
          <p:cNvPr id="11" name="Vlak rechts">
            <a:extLst>
              <a:ext uri="{FF2B5EF4-FFF2-40B4-BE49-F238E27FC236}">
                <a16:creationId xmlns:a16="http://schemas.microsoft.com/office/drawing/2014/main" id="{E8561B04-8EC8-EB41-AEDC-00751FE368BD}"/>
              </a:ext>
            </a:extLst>
          </p:cNvPr>
          <p:cNvSpPr/>
          <p:nvPr userDrawn="1"/>
        </p:nvSpPr>
        <p:spPr>
          <a:xfrm>
            <a:off x="6889000" y="-6928"/>
            <a:ext cx="5303000" cy="686492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450"/>
          </a:p>
        </p:txBody>
      </p:sp>
      <p:sp>
        <p:nvSpPr>
          <p:cNvPr id="9" name="Vlak midden">
            <a:extLst>
              <a:ext uri="{FF2B5EF4-FFF2-40B4-BE49-F238E27FC236}">
                <a16:creationId xmlns:a16="http://schemas.microsoft.com/office/drawing/2014/main" id="{AFA99A25-679D-8A47-9E57-A53D6534C58A}"/>
              </a:ext>
            </a:extLst>
          </p:cNvPr>
          <p:cNvSpPr/>
          <p:nvPr userDrawn="1"/>
        </p:nvSpPr>
        <p:spPr>
          <a:xfrm rot="960000">
            <a:off x="1212754" y="-1750269"/>
            <a:ext cx="4284284" cy="94858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450"/>
          </a:p>
        </p:txBody>
      </p:sp>
      <p:pic>
        <p:nvPicPr>
          <p:cNvPr id="5" name="W-quote-zwart">
            <a:extLst>
              <a:ext uri="{FF2B5EF4-FFF2-40B4-BE49-F238E27FC236}">
                <a16:creationId xmlns:a16="http://schemas.microsoft.com/office/drawing/2014/main" id="{C11788C3-6B89-0A41-8BA4-7B591114070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59816" y="642937"/>
            <a:ext cx="1047318" cy="1047455"/>
          </a:xfrm>
          <a:prstGeom prst="rect">
            <a:avLst/>
          </a:prstGeom>
        </p:spPr>
      </p:pic>
      <p:sp>
        <p:nvSpPr>
          <p:cNvPr id="13" name="Tijdelijke aanduiding afbeelding">
            <a:extLst>
              <a:ext uri="{FF2B5EF4-FFF2-40B4-BE49-F238E27FC236}">
                <a16:creationId xmlns:a16="http://schemas.microsoft.com/office/drawing/2014/main" id="{CFCFD8D0-AD7C-5147-A994-6115A39B975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344872" y="-23396"/>
            <a:ext cx="6704438" cy="6895517"/>
          </a:xfrm>
          <a:custGeom>
            <a:avLst/>
            <a:gdLst>
              <a:gd name="connsiteX0" fmla="*/ 0 w 12650788"/>
              <a:gd name="connsiteY0" fmla="*/ 0 h 13730288"/>
              <a:gd name="connsiteX1" fmla="*/ 10542281 w 12650788"/>
              <a:gd name="connsiteY1" fmla="*/ 0 h 13730288"/>
              <a:gd name="connsiteX2" fmla="*/ 12650788 w 12650788"/>
              <a:gd name="connsiteY2" fmla="*/ 2108507 h 13730288"/>
              <a:gd name="connsiteX3" fmla="*/ 12650788 w 12650788"/>
              <a:gd name="connsiteY3" fmla="*/ 13730288 h 13730288"/>
              <a:gd name="connsiteX4" fmla="*/ 0 w 12650788"/>
              <a:gd name="connsiteY4" fmla="*/ 13730288 h 13730288"/>
              <a:gd name="connsiteX5" fmla="*/ 0 w 12650788"/>
              <a:gd name="connsiteY5" fmla="*/ 0 h 13730288"/>
              <a:gd name="connsiteX0" fmla="*/ 3048000 w 12650788"/>
              <a:gd name="connsiteY0" fmla="*/ 0 h 13730288"/>
              <a:gd name="connsiteX1" fmla="*/ 10542281 w 12650788"/>
              <a:gd name="connsiteY1" fmla="*/ 0 h 13730288"/>
              <a:gd name="connsiteX2" fmla="*/ 12650788 w 12650788"/>
              <a:gd name="connsiteY2" fmla="*/ 2108507 h 13730288"/>
              <a:gd name="connsiteX3" fmla="*/ 12650788 w 12650788"/>
              <a:gd name="connsiteY3" fmla="*/ 13730288 h 13730288"/>
              <a:gd name="connsiteX4" fmla="*/ 0 w 12650788"/>
              <a:gd name="connsiteY4" fmla="*/ 13730288 h 13730288"/>
              <a:gd name="connsiteX5" fmla="*/ 3048000 w 12650788"/>
              <a:gd name="connsiteY5" fmla="*/ 0 h 13730288"/>
              <a:gd name="connsiteX0" fmla="*/ 3906982 w 13509770"/>
              <a:gd name="connsiteY0" fmla="*/ 0 h 13730288"/>
              <a:gd name="connsiteX1" fmla="*/ 11401263 w 13509770"/>
              <a:gd name="connsiteY1" fmla="*/ 0 h 13730288"/>
              <a:gd name="connsiteX2" fmla="*/ 13509770 w 13509770"/>
              <a:gd name="connsiteY2" fmla="*/ 2108507 h 13730288"/>
              <a:gd name="connsiteX3" fmla="*/ 13509770 w 13509770"/>
              <a:gd name="connsiteY3" fmla="*/ 13730288 h 13730288"/>
              <a:gd name="connsiteX4" fmla="*/ 0 w 13509770"/>
              <a:gd name="connsiteY4" fmla="*/ 13702579 h 13730288"/>
              <a:gd name="connsiteX5" fmla="*/ 3906982 w 13509770"/>
              <a:gd name="connsiteY5" fmla="*/ 0 h 13730288"/>
              <a:gd name="connsiteX0" fmla="*/ 3893128 w 13495916"/>
              <a:gd name="connsiteY0" fmla="*/ 0 h 13730288"/>
              <a:gd name="connsiteX1" fmla="*/ 11387409 w 13495916"/>
              <a:gd name="connsiteY1" fmla="*/ 0 h 13730288"/>
              <a:gd name="connsiteX2" fmla="*/ 13495916 w 13495916"/>
              <a:gd name="connsiteY2" fmla="*/ 2108507 h 13730288"/>
              <a:gd name="connsiteX3" fmla="*/ 13495916 w 13495916"/>
              <a:gd name="connsiteY3" fmla="*/ 13730288 h 13730288"/>
              <a:gd name="connsiteX4" fmla="*/ 0 w 13495916"/>
              <a:gd name="connsiteY4" fmla="*/ 13730288 h 13730288"/>
              <a:gd name="connsiteX5" fmla="*/ 3893128 w 13495916"/>
              <a:gd name="connsiteY5" fmla="*/ 0 h 13730288"/>
              <a:gd name="connsiteX0" fmla="*/ 3893128 w 13509771"/>
              <a:gd name="connsiteY0" fmla="*/ 11239 h 13741527"/>
              <a:gd name="connsiteX1" fmla="*/ 11387409 w 13509771"/>
              <a:gd name="connsiteY1" fmla="*/ 11239 h 13741527"/>
              <a:gd name="connsiteX2" fmla="*/ 13509771 w 13509771"/>
              <a:gd name="connsiteY2" fmla="*/ 0 h 13741527"/>
              <a:gd name="connsiteX3" fmla="*/ 13495916 w 13509771"/>
              <a:gd name="connsiteY3" fmla="*/ 13741527 h 13741527"/>
              <a:gd name="connsiteX4" fmla="*/ 0 w 13509771"/>
              <a:gd name="connsiteY4" fmla="*/ 13741527 h 13741527"/>
              <a:gd name="connsiteX5" fmla="*/ 3893128 w 13509771"/>
              <a:gd name="connsiteY5" fmla="*/ 11239 h 13741527"/>
              <a:gd name="connsiteX0" fmla="*/ 3893128 w 13509771"/>
              <a:gd name="connsiteY0" fmla="*/ 11239 h 13741527"/>
              <a:gd name="connsiteX1" fmla="*/ 13509771 w 13509771"/>
              <a:gd name="connsiteY1" fmla="*/ 0 h 13741527"/>
              <a:gd name="connsiteX2" fmla="*/ 13495916 w 13509771"/>
              <a:gd name="connsiteY2" fmla="*/ 13741527 h 13741527"/>
              <a:gd name="connsiteX3" fmla="*/ 0 w 13509771"/>
              <a:gd name="connsiteY3" fmla="*/ 13741527 h 13741527"/>
              <a:gd name="connsiteX4" fmla="*/ 3893128 w 13509771"/>
              <a:gd name="connsiteY4" fmla="*/ 11239 h 13741527"/>
              <a:gd name="connsiteX0" fmla="*/ 3921408 w 13538051"/>
              <a:gd name="connsiteY0" fmla="*/ 11239 h 13750954"/>
              <a:gd name="connsiteX1" fmla="*/ 13538051 w 13538051"/>
              <a:gd name="connsiteY1" fmla="*/ 0 h 13750954"/>
              <a:gd name="connsiteX2" fmla="*/ 13524196 w 13538051"/>
              <a:gd name="connsiteY2" fmla="*/ 13741527 h 13750954"/>
              <a:gd name="connsiteX3" fmla="*/ 0 w 13538051"/>
              <a:gd name="connsiteY3" fmla="*/ 13750954 h 13750954"/>
              <a:gd name="connsiteX4" fmla="*/ 3921408 w 13538051"/>
              <a:gd name="connsiteY4" fmla="*/ 11239 h 13750954"/>
              <a:gd name="connsiteX0" fmla="*/ 3959115 w 13575758"/>
              <a:gd name="connsiteY0" fmla="*/ 11239 h 13760381"/>
              <a:gd name="connsiteX1" fmla="*/ 13575758 w 13575758"/>
              <a:gd name="connsiteY1" fmla="*/ 0 h 13760381"/>
              <a:gd name="connsiteX2" fmla="*/ 13561903 w 13575758"/>
              <a:gd name="connsiteY2" fmla="*/ 13741527 h 13760381"/>
              <a:gd name="connsiteX3" fmla="*/ 0 w 13575758"/>
              <a:gd name="connsiteY3" fmla="*/ 13760381 h 13760381"/>
              <a:gd name="connsiteX4" fmla="*/ 3959115 w 13575758"/>
              <a:gd name="connsiteY4" fmla="*/ 11239 h 13760381"/>
              <a:gd name="connsiteX0" fmla="*/ 3949688 w 13575758"/>
              <a:gd name="connsiteY0" fmla="*/ 1812 h 13760381"/>
              <a:gd name="connsiteX1" fmla="*/ 13575758 w 13575758"/>
              <a:gd name="connsiteY1" fmla="*/ 0 h 13760381"/>
              <a:gd name="connsiteX2" fmla="*/ 13561903 w 13575758"/>
              <a:gd name="connsiteY2" fmla="*/ 13741527 h 13760381"/>
              <a:gd name="connsiteX3" fmla="*/ 0 w 13575758"/>
              <a:gd name="connsiteY3" fmla="*/ 13760381 h 13760381"/>
              <a:gd name="connsiteX4" fmla="*/ 3949688 w 13575758"/>
              <a:gd name="connsiteY4" fmla="*/ 1812 h 13760381"/>
              <a:gd name="connsiteX0" fmla="*/ 3949688 w 13561907"/>
              <a:gd name="connsiteY0" fmla="*/ 0 h 13758569"/>
              <a:gd name="connsiteX1" fmla="*/ 9577916 w 13561907"/>
              <a:gd name="connsiteY1" fmla="*/ 1274095 h 13758569"/>
              <a:gd name="connsiteX2" fmla="*/ 13561903 w 13561907"/>
              <a:gd name="connsiteY2" fmla="*/ 13739715 h 13758569"/>
              <a:gd name="connsiteX3" fmla="*/ 0 w 13561907"/>
              <a:gd name="connsiteY3" fmla="*/ 13758569 h 13758569"/>
              <a:gd name="connsiteX4" fmla="*/ 3949688 w 13561907"/>
              <a:gd name="connsiteY4" fmla="*/ 0 h 13758569"/>
              <a:gd name="connsiteX0" fmla="*/ 3949688 w 13561905"/>
              <a:gd name="connsiteY0" fmla="*/ 23077 h 13781646"/>
              <a:gd name="connsiteX1" fmla="*/ 8195684 w 13561905"/>
              <a:gd name="connsiteY1" fmla="*/ 0 h 13781646"/>
              <a:gd name="connsiteX2" fmla="*/ 13561903 w 13561905"/>
              <a:gd name="connsiteY2" fmla="*/ 13762792 h 13781646"/>
              <a:gd name="connsiteX3" fmla="*/ 0 w 13561905"/>
              <a:gd name="connsiteY3" fmla="*/ 13781646 h 13781646"/>
              <a:gd name="connsiteX4" fmla="*/ 3949688 w 13561905"/>
              <a:gd name="connsiteY4" fmla="*/ 23077 h 13781646"/>
              <a:gd name="connsiteX0" fmla="*/ 3949688 w 8195684"/>
              <a:gd name="connsiteY0" fmla="*/ 23077 h 13781646"/>
              <a:gd name="connsiteX1" fmla="*/ 8195684 w 8195684"/>
              <a:gd name="connsiteY1" fmla="*/ 0 h 13781646"/>
              <a:gd name="connsiteX2" fmla="*/ 7097308 w 8195684"/>
              <a:gd name="connsiteY2" fmla="*/ 12720801 h 13781646"/>
              <a:gd name="connsiteX3" fmla="*/ 0 w 8195684"/>
              <a:gd name="connsiteY3" fmla="*/ 13781646 h 13781646"/>
              <a:gd name="connsiteX4" fmla="*/ 3949688 w 8195684"/>
              <a:gd name="connsiteY4" fmla="*/ 23077 h 13781646"/>
              <a:gd name="connsiteX0" fmla="*/ 3949688 w 8224749"/>
              <a:gd name="connsiteY0" fmla="*/ 23077 h 13805322"/>
              <a:gd name="connsiteX1" fmla="*/ 8195684 w 8224749"/>
              <a:gd name="connsiteY1" fmla="*/ 0 h 13805322"/>
              <a:gd name="connsiteX2" fmla="*/ 8224359 w 8224749"/>
              <a:gd name="connsiteY2" fmla="*/ 13805322 h 13805322"/>
              <a:gd name="connsiteX3" fmla="*/ 0 w 8224749"/>
              <a:gd name="connsiteY3" fmla="*/ 13781646 h 13805322"/>
              <a:gd name="connsiteX4" fmla="*/ 3949688 w 8224749"/>
              <a:gd name="connsiteY4" fmla="*/ 23077 h 13805322"/>
              <a:gd name="connsiteX0" fmla="*/ 3949688 w 13410621"/>
              <a:gd name="connsiteY0" fmla="*/ 23077 h 13805322"/>
              <a:gd name="connsiteX1" fmla="*/ 13410621 w 13410621"/>
              <a:gd name="connsiteY1" fmla="*/ 0 h 13805322"/>
              <a:gd name="connsiteX2" fmla="*/ 8224359 w 13410621"/>
              <a:gd name="connsiteY2" fmla="*/ 13805322 h 13805322"/>
              <a:gd name="connsiteX3" fmla="*/ 0 w 13410621"/>
              <a:gd name="connsiteY3" fmla="*/ 13781646 h 13805322"/>
              <a:gd name="connsiteX4" fmla="*/ 3949688 w 13410621"/>
              <a:gd name="connsiteY4" fmla="*/ 23077 h 13805322"/>
              <a:gd name="connsiteX0" fmla="*/ 3949688 w 13410621"/>
              <a:gd name="connsiteY0" fmla="*/ 23077 h 13805322"/>
              <a:gd name="connsiteX1" fmla="*/ 13410621 w 13410621"/>
              <a:gd name="connsiteY1" fmla="*/ 0 h 13805322"/>
              <a:gd name="connsiteX2" fmla="*/ 8224359 w 13410621"/>
              <a:gd name="connsiteY2" fmla="*/ 13805322 h 13805322"/>
              <a:gd name="connsiteX3" fmla="*/ 0 w 13410621"/>
              <a:gd name="connsiteY3" fmla="*/ 13781646 h 13805322"/>
              <a:gd name="connsiteX4" fmla="*/ 3949688 w 13410621"/>
              <a:gd name="connsiteY4" fmla="*/ 23077 h 13805322"/>
              <a:gd name="connsiteX0" fmla="*/ 3949688 w 13410621"/>
              <a:gd name="connsiteY0" fmla="*/ 23077 h 13791034"/>
              <a:gd name="connsiteX1" fmla="*/ 13410621 w 13410621"/>
              <a:gd name="connsiteY1" fmla="*/ 0 h 13791034"/>
              <a:gd name="connsiteX2" fmla="*/ 9424509 w 13410621"/>
              <a:gd name="connsiteY2" fmla="*/ 13791034 h 13791034"/>
              <a:gd name="connsiteX3" fmla="*/ 0 w 13410621"/>
              <a:gd name="connsiteY3" fmla="*/ 13781646 h 13791034"/>
              <a:gd name="connsiteX4" fmla="*/ 3949688 w 13410621"/>
              <a:gd name="connsiteY4" fmla="*/ 23077 h 13791034"/>
              <a:gd name="connsiteX0" fmla="*/ 3949688 w 13410621"/>
              <a:gd name="connsiteY0" fmla="*/ 23077 h 13791034"/>
              <a:gd name="connsiteX1" fmla="*/ 13410621 w 13410621"/>
              <a:gd name="connsiteY1" fmla="*/ 0 h 13791034"/>
              <a:gd name="connsiteX2" fmla="*/ 9424509 w 13410621"/>
              <a:gd name="connsiteY2" fmla="*/ 13791034 h 13791034"/>
              <a:gd name="connsiteX3" fmla="*/ 0 w 13410621"/>
              <a:gd name="connsiteY3" fmla="*/ 13781646 h 13791034"/>
              <a:gd name="connsiteX4" fmla="*/ 3949688 w 13410621"/>
              <a:gd name="connsiteY4" fmla="*/ 23077 h 13791034"/>
              <a:gd name="connsiteX0" fmla="*/ 3949688 w 13410621"/>
              <a:gd name="connsiteY0" fmla="*/ 23077 h 13791034"/>
              <a:gd name="connsiteX1" fmla="*/ 13410621 w 13410621"/>
              <a:gd name="connsiteY1" fmla="*/ 0 h 13791034"/>
              <a:gd name="connsiteX2" fmla="*/ 9438797 w 13410621"/>
              <a:gd name="connsiteY2" fmla="*/ 13791034 h 13791034"/>
              <a:gd name="connsiteX3" fmla="*/ 0 w 13410621"/>
              <a:gd name="connsiteY3" fmla="*/ 13781646 h 13791034"/>
              <a:gd name="connsiteX4" fmla="*/ 3949688 w 13410621"/>
              <a:gd name="connsiteY4" fmla="*/ 23077 h 13791034"/>
              <a:gd name="connsiteX0" fmla="*/ 3949688 w 13410621"/>
              <a:gd name="connsiteY0" fmla="*/ 23077 h 13791034"/>
              <a:gd name="connsiteX1" fmla="*/ 13410621 w 13410621"/>
              <a:gd name="connsiteY1" fmla="*/ 0 h 13791034"/>
              <a:gd name="connsiteX2" fmla="*/ 9438797 w 13410621"/>
              <a:gd name="connsiteY2" fmla="*/ 13791034 h 13791034"/>
              <a:gd name="connsiteX3" fmla="*/ 0 w 13410621"/>
              <a:gd name="connsiteY3" fmla="*/ 13781646 h 13791034"/>
              <a:gd name="connsiteX4" fmla="*/ 3949688 w 13410621"/>
              <a:gd name="connsiteY4" fmla="*/ 23077 h 13791034"/>
              <a:gd name="connsiteX0" fmla="*/ 3949688 w 13410621"/>
              <a:gd name="connsiteY0" fmla="*/ 23077 h 13791034"/>
              <a:gd name="connsiteX1" fmla="*/ 13410621 w 13410621"/>
              <a:gd name="connsiteY1" fmla="*/ 0 h 13791034"/>
              <a:gd name="connsiteX2" fmla="*/ 9438797 w 13410621"/>
              <a:gd name="connsiteY2" fmla="*/ 13791034 h 13791034"/>
              <a:gd name="connsiteX3" fmla="*/ 0 w 13410621"/>
              <a:gd name="connsiteY3" fmla="*/ 13781646 h 13791034"/>
              <a:gd name="connsiteX4" fmla="*/ 3949688 w 13410621"/>
              <a:gd name="connsiteY4" fmla="*/ 23077 h 13791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410621" h="13791034">
                <a:moveTo>
                  <a:pt x="3949688" y="23077"/>
                </a:moveTo>
                <a:lnTo>
                  <a:pt x="13410621" y="0"/>
                </a:lnTo>
                <a:cubicBezTo>
                  <a:pt x="12077560" y="4597301"/>
                  <a:pt x="10724429" y="9282258"/>
                  <a:pt x="9438797" y="13791034"/>
                </a:cubicBezTo>
                <a:lnTo>
                  <a:pt x="0" y="13781646"/>
                </a:lnTo>
                <a:lnTo>
                  <a:pt x="3949688" y="2307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nl-NL"/>
          </a:p>
        </p:txBody>
      </p:sp>
      <p:sp>
        <p:nvSpPr>
          <p:cNvPr id="2" name="Quote"/>
          <p:cNvSpPr>
            <a:spLocks noGrp="1"/>
          </p:cNvSpPr>
          <p:nvPr>
            <p:ph type="ctrTitle" hasCustomPrompt="1"/>
          </p:nvPr>
        </p:nvSpPr>
        <p:spPr>
          <a:xfrm>
            <a:off x="1593222" y="990490"/>
            <a:ext cx="3458477" cy="5657215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4499" b="1" i="1" u="sng">
                <a:latin typeface="Roboto Black" panose="02000000000000000000" pitchFamily="2" charset="0"/>
                <a:ea typeface="Roboto Black" panose="02000000000000000000" pitchFamily="2" charset="0"/>
              </a:defRPr>
            </a:lvl1pPr>
          </a:lstStyle>
          <a:p>
            <a:r>
              <a:rPr lang="nl-NL"/>
              <a:t>aar is de </a:t>
            </a:r>
            <a:r>
              <a:rPr lang="nl-NL" err="1"/>
              <a:t>placeholder</a:t>
            </a:r>
            <a:r>
              <a:rPr lang="nl-NL"/>
              <a:t> voor een interessante vraag of quote met beeld?</a:t>
            </a:r>
            <a:endParaRPr lang="en-US"/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F531E363-E8DE-3240-9D01-841D595797B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761052" y="5264944"/>
            <a:ext cx="1960832" cy="1256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0227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1">
          <p15:clr>
            <a:srgbClr val="FBAE40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mpagnedia-Tekst met beeld-BLAUW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Vlak links">
            <a:extLst>
              <a:ext uri="{FF2B5EF4-FFF2-40B4-BE49-F238E27FC236}">
                <a16:creationId xmlns:a16="http://schemas.microsoft.com/office/drawing/2014/main" id="{18D4EC64-D79F-5240-A2C2-6F3425115007}"/>
              </a:ext>
            </a:extLst>
          </p:cNvPr>
          <p:cNvSpPr/>
          <p:nvPr userDrawn="1"/>
        </p:nvSpPr>
        <p:spPr>
          <a:xfrm>
            <a:off x="-10631" y="-6928"/>
            <a:ext cx="2483753" cy="6864928"/>
          </a:xfrm>
          <a:prstGeom prst="rect">
            <a:avLst/>
          </a:prstGeom>
          <a:solidFill>
            <a:srgbClr val="84D0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450"/>
          </a:p>
        </p:txBody>
      </p:sp>
      <p:sp>
        <p:nvSpPr>
          <p:cNvPr id="11" name="Vlak rechts">
            <a:extLst>
              <a:ext uri="{FF2B5EF4-FFF2-40B4-BE49-F238E27FC236}">
                <a16:creationId xmlns:a16="http://schemas.microsoft.com/office/drawing/2014/main" id="{E8561B04-8EC8-EB41-AEDC-00751FE368BD}"/>
              </a:ext>
            </a:extLst>
          </p:cNvPr>
          <p:cNvSpPr/>
          <p:nvPr userDrawn="1"/>
        </p:nvSpPr>
        <p:spPr>
          <a:xfrm>
            <a:off x="6889000" y="-6928"/>
            <a:ext cx="5303000" cy="6864928"/>
          </a:xfrm>
          <a:prstGeom prst="rect">
            <a:avLst/>
          </a:prstGeom>
          <a:solidFill>
            <a:srgbClr val="4594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450"/>
          </a:p>
        </p:txBody>
      </p:sp>
      <p:sp>
        <p:nvSpPr>
          <p:cNvPr id="9" name="Vlak midden">
            <a:extLst>
              <a:ext uri="{FF2B5EF4-FFF2-40B4-BE49-F238E27FC236}">
                <a16:creationId xmlns:a16="http://schemas.microsoft.com/office/drawing/2014/main" id="{AFA99A25-679D-8A47-9E57-A53D6534C58A}"/>
              </a:ext>
            </a:extLst>
          </p:cNvPr>
          <p:cNvSpPr/>
          <p:nvPr userDrawn="1"/>
        </p:nvSpPr>
        <p:spPr>
          <a:xfrm rot="960000">
            <a:off x="1212754" y="-1750269"/>
            <a:ext cx="4284284" cy="9485888"/>
          </a:xfrm>
          <a:prstGeom prst="rect">
            <a:avLst/>
          </a:prstGeom>
          <a:solidFill>
            <a:srgbClr val="1EBC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450"/>
          </a:p>
        </p:txBody>
      </p:sp>
      <p:pic>
        <p:nvPicPr>
          <p:cNvPr id="5" name="W-quote-zwart">
            <a:extLst>
              <a:ext uri="{FF2B5EF4-FFF2-40B4-BE49-F238E27FC236}">
                <a16:creationId xmlns:a16="http://schemas.microsoft.com/office/drawing/2014/main" id="{C11788C3-6B89-0A41-8BA4-7B591114070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59816" y="642937"/>
            <a:ext cx="1047318" cy="1047455"/>
          </a:xfrm>
          <a:prstGeom prst="rect">
            <a:avLst/>
          </a:prstGeom>
        </p:spPr>
      </p:pic>
      <p:sp>
        <p:nvSpPr>
          <p:cNvPr id="13" name="Tijdelijke aanduiding afbeelding">
            <a:extLst>
              <a:ext uri="{FF2B5EF4-FFF2-40B4-BE49-F238E27FC236}">
                <a16:creationId xmlns:a16="http://schemas.microsoft.com/office/drawing/2014/main" id="{CFCFD8D0-AD7C-5147-A994-6115A39B975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344872" y="-23396"/>
            <a:ext cx="6704438" cy="6895517"/>
          </a:xfrm>
          <a:custGeom>
            <a:avLst/>
            <a:gdLst>
              <a:gd name="connsiteX0" fmla="*/ 0 w 12650788"/>
              <a:gd name="connsiteY0" fmla="*/ 0 h 13730288"/>
              <a:gd name="connsiteX1" fmla="*/ 10542281 w 12650788"/>
              <a:gd name="connsiteY1" fmla="*/ 0 h 13730288"/>
              <a:gd name="connsiteX2" fmla="*/ 12650788 w 12650788"/>
              <a:gd name="connsiteY2" fmla="*/ 2108507 h 13730288"/>
              <a:gd name="connsiteX3" fmla="*/ 12650788 w 12650788"/>
              <a:gd name="connsiteY3" fmla="*/ 13730288 h 13730288"/>
              <a:gd name="connsiteX4" fmla="*/ 0 w 12650788"/>
              <a:gd name="connsiteY4" fmla="*/ 13730288 h 13730288"/>
              <a:gd name="connsiteX5" fmla="*/ 0 w 12650788"/>
              <a:gd name="connsiteY5" fmla="*/ 0 h 13730288"/>
              <a:gd name="connsiteX0" fmla="*/ 3048000 w 12650788"/>
              <a:gd name="connsiteY0" fmla="*/ 0 h 13730288"/>
              <a:gd name="connsiteX1" fmla="*/ 10542281 w 12650788"/>
              <a:gd name="connsiteY1" fmla="*/ 0 h 13730288"/>
              <a:gd name="connsiteX2" fmla="*/ 12650788 w 12650788"/>
              <a:gd name="connsiteY2" fmla="*/ 2108507 h 13730288"/>
              <a:gd name="connsiteX3" fmla="*/ 12650788 w 12650788"/>
              <a:gd name="connsiteY3" fmla="*/ 13730288 h 13730288"/>
              <a:gd name="connsiteX4" fmla="*/ 0 w 12650788"/>
              <a:gd name="connsiteY4" fmla="*/ 13730288 h 13730288"/>
              <a:gd name="connsiteX5" fmla="*/ 3048000 w 12650788"/>
              <a:gd name="connsiteY5" fmla="*/ 0 h 13730288"/>
              <a:gd name="connsiteX0" fmla="*/ 3906982 w 13509770"/>
              <a:gd name="connsiteY0" fmla="*/ 0 h 13730288"/>
              <a:gd name="connsiteX1" fmla="*/ 11401263 w 13509770"/>
              <a:gd name="connsiteY1" fmla="*/ 0 h 13730288"/>
              <a:gd name="connsiteX2" fmla="*/ 13509770 w 13509770"/>
              <a:gd name="connsiteY2" fmla="*/ 2108507 h 13730288"/>
              <a:gd name="connsiteX3" fmla="*/ 13509770 w 13509770"/>
              <a:gd name="connsiteY3" fmla="*/ 13730288 h 13730288"/>
              <a:gd name="connsiteX4" fmla="*/ 0 w 13509770"/>
              <a:gd name="connsiteY4" fmla="*/ 13702579 h 13730288"/>
              <a:gd name="connsiteX5" fmla="*/ 3906982 w 13509770"/>
              <a:gd name="connsiteY5" fmla="*/ 0 h 13730288"/>
              <a:gd name="connsiteX0" fmla="*/ 3893128 w 13495916"/>
              <a:gd name="connsiteY0" fmla="*/ 0 h 13730288"/>
              <a:gd name="connsiteX1" fmla="*/ 11387409 w 13495916"/>
              <a:gd name="connsiteY1" fmla="*/ 0 h 13730288"/>
              <a:gd name="connsiteX2" fmla="*/ 13495916 w 13495916"/>
              <a:gd name="connsiteY2" fmla="*/ 2108507 h 13730288"/>
              <a:gd name="connsiteX3" fmla="*/ 13495916 w 13495916"/>
              <a:gd name="connsiteY3" fmla="*/ 13730288 h 13730288"/>
              <a:gd name="connsiteX4" fmla="*/ 0 w 13495916"/>
              <a:gd name="connsiteY4" fmla="*/ 13730288 h 13730288"/>
              <a:gd name="connsiteX5" fmla="*/ 3893128 w 13495916"/>
              <a:gd name="connsiteY5" fmla="*/ 0 h 13730288"/>
              <a:gd name="connsiteX0" fmla="*/ 3893128 w 13509771"/>
              <a:gd name="connsiteY0" fmla="*/ 11239 h 13741527"/>
              <a:gd name="connsiteX1" fmla="*/ 11387409 w 13509771"/>
              <a:gd name="connsiteY1" fmla="*/ 11239 h 13741527"/>
              <a:gd name="connsiteX2" fmla="*/ 13509771 w 13509771"/>
              <a:gd name="connsiteY2" fmla="*/ 0 h 13741527"/>
              <a:gd name="connsiteX3" fmla="*/ 13495916 w 13509771"/>
              <a:gd name="connsiteY3" fmla="*/ 13741527 h 13741527"/>
              <a:gd name="connsiteX4" fmla="*/ 0 w 13509771"/>
              <a:gd name="connsiteY4" fmla="*/ 13741527 h 13741527"/>
              <a:gd name="connsiteX5" fmla="*/ 3893128 w 13509771"/>
              <a:gd name="connsiteY5" fmla="*/ 11239 h 13741527"/>
              <a:gd name="connsiteX0" fmla="*/ 3893128 w 13509771"/>
              <a:gd name="connsiteY0" fmla="*/ 11239 h 13741527"/>
              <a:gd name="connsiteX1" fmla="*/ 13509771 w 13509771"/>
              <a:gd name="connsiteY1" fmla="*/ 0 h 13741527"/>
              <a:gd name="connsiteX2" fmla="*/ 13495916 w 13509771"/>
              <a:gd name="connsiteY2" fmla="*/ 13741527 h 13741527"/>
              <a:gd name="connsiteX3" fmla="*/ 0 w 13509771"/>
              <a:gd name="connsiteY3" fmla="*/ 13741527 h 13741527"/>
              <a:gd name="connsiteX4" fmla="*/ 3893128 w 13509771"/>
              <a:gd name="connsiteY4" fmla="*/ 11239 h 13741527"/>
              <a:gd name="connsiteX0" fmla="*/ 3921408 w 13538051"/>
              <a:gd name="connsiteY0" fmla="*/ 11239 h 13750954"/>
              <a:gd name="connsiteX1" fmla="*/ 13538051 w 13538051"/>
              <a:gd name="connsiteY1" fmla="*/ 0 h 13750954"/>
              <a:gd name="connsiteX2" fmla="*/ 13524196 w 13538051"/>
              <a:gd name="connsiteY2" fmla="*/ 13741527 h 13750954"/>
              <a:gd name="connsiteX3" fmla="*/ 0 w 13538051"/>
              <a:gd name="connsiteY3" fmla="*/ 13750954 h 13750954"/>
              <a:gd name="connsiteX4" fmla="*/ 3921408 w 13538051"/>
              <a:gd name="connsiteY4" fmla="*/ 11239 h 13750954"/>
              <a:gd name="connsiteX0" fmla="*/ 3959115 w 13575758"/>
              <a:gd name="connsiteY0" fmla="*/ 11239 h 13760381"/>
              <a:gd name="connsiteX1" fmla="*/ 13575758 w 13575758"/>
              <a:gd name="connsiteY1" fmla="*/ 0 h 13760381"/>
              <a:gd name="connsiteX2" fmla="*/ 13561903 w 13575758"/>
              <a:gd name="connsiteY2" fmla="*/ 13741527 h 13760381"/>
              <a:gd name="connsiteX3" fmla="*/ 0 w 13575758"/>
              <a:gd name="connsiteY3" fmla="*/ 13760381 h 13760381"/>
              <a:gd name="connsiteX4" fmla="*/ 3959115 w 13575758"/>
              <a:gd name="connsiteY4" fmla="*/ 11239 h 13760381"/>
              <a:gd name="connsiteX0" fmla="*/ 3949688 w 13575758"/>
              <a:gd name="connsiteY0" fmla="*/ 1812 h 13760381"/>
              <a:gd name="connsiteX1" fmla="*/ 13575758 w 13575758"/>
              <a:gd name="connsiteY1" fmla="*/ 0 h 13760381"/>
              <a:gd name="connsiteX2" fmla="*/ 13561903 w 13575758"/>
              <a:gd name="connsiteY2" fmla="*/ 13741527 h 13760381"/>
              <a:gd name="connsiteX3" fmla="*/ 0 w 13575758"/>
              <a:gd name="connsiteY3" fmla="*/ 13760381 h 13760381"/>
              <a:gd name="connsiteX4" fmla="*/ 3949688 w 13575758"/>
              <a:gd name="connsiteY4" fmla="*/ 1812 h 13760381"/>
              <a:gd name="connsiteX0" fmla="*/ 3949688 w 13561907"/>
              <a:gd name="connsiteY0" fmla="*/ 0 h 13758569"/>
              <a:gd name="connsiteX1" fmla="*/ 9577916 w 13561907"/>
              <a:gd name="connsiteY1" fmla="*/ 1274095 h 13758569"/>
              <a:gd name="connsiteX2" fmla="*/ 13561903 w 13561907"/>
              <a:gd name="connsiteY2" fmla="*/ 13739715 h 13758569"/>
              <a:gd name="connsiteX3" fmla="*/ 0 w 13561907"/>
              <a:gd name="connsiteY3" fmla="*/ 13758569 h 13758569"/>
              <a:gd name="connsiteX4" fmla="*/ 3949688 w 13561907"/>
              <a:gd name="connsiteY4" fmla="*/ 0 h 13758569"/>
              <a:gd name="connsiteX0" fmla="*/ 3949688 w 13561905"/>
              <a:gd name="connsiteY0" fmla="*/ 23077 h 13781646"/>
              <a:gd name="connsiteX1" fmla="*/ 8195684 w 13561905"/>
              <a:gd name="connsiteY1" fmla="*/ 0 h 13781646"/>
              <a:gd name="connsiteX2" fmla="*/ 13561903 w 13561905"/>
              <a:gd name="connsiteY2" fmla="*/ 13762792 h 13781646"/>
              <a:gd name="connsiteX3" fmla="*/ 0 w 13561905"/>
              <a:gd name="connsiteY3" fmla="*/ 13781646 h 13781646"/>
              <a:gd name="connsiteX4" fmla="*/ 3949688 w 13561905"/>
              <a:gd name="connsiteY4" fmla="*/ 23077 h 13781646"/>
              <a:gd name="connsiteX0" fmla="*/ 3949688 w 8195684"/>
              <a:gd name="connsiteY0" fmla="*/ 23077 h 13781646"/>
              <a:gd name="connsiteX1" fmla="*/ 8195684 w 8195684"/>
              <a:gd name="connsiteY1" fmla="*/ 0 h 13781646"/>
              <a:gd name="connsiteX2" fmla="*/ 7097308 w 8195684"/>
              <a:gd name="connsiteY2" fmla="*/ 12720801 h 13781646"/>
              <a:gd name="connsiteX3" fmla="*/ 0 w 8195684"/>
              <a:gd name="connsiteY3" fmla="*/ 13781646 h 13781646"/>
              <a:gd name="connsiteX4" fmla="*/ 3949688 w 8195684"/>
              <a:gd name="connsiteY4" fmla="*/ 23077 h 13781646"/>
              <a:gd name="connsiteX0" fmla="*/ 3949688 w 8224749"/>
              <a:gd name="connsiteY0" fmla="*/ 23077 h 13805322"/>
              <a:gd name="connsiteX1" fmla="*/ 8195684 w 8224749"/>
              <a:gd name="connsiteY1" fmla="*/ 0 h 13805322"/>
              <a:gd name="connsiteX2" fmla="*/ 8224359 w 8224749"/>
              <a:gd name="connsiteY2" fmla="*/ 13805322 h 13805322"/>
              <a:gd name="connsiteX3" fmla="*/ 0 w 8224749"/>
              <a:gd name="connsiteY3" fmla="*/ 13781646 h 13805322"/>
              <a:gd name="connsiteX4" fmla="*/ 3949688 w 8224749"/>
              <a:gd name="connsiteY4" fmla="*/ 23077 h 13805322"/>
              <a:gd name="connsiteX0" fmla="*/ 3949688 w 13410621"/>
              <a:gd name="connsiteY0" fmla="*/ 23077 h 13805322"/>
              <a:gd name="connsiteX1" fmla="*/ 13410621 w 13410621"/>
              <a:gd name="connsiteY1" fmla="*/ 0 h 13805322"/>
              <a:gd name="connsiteX2" fmla="*/ 8224359 w 13410621"/>
              <a:gd name="connsiteY2" fmla="*/ 13805322 h 13805322"/>
              <a:gd name="connsiteX3" fmla="*/ 0 w 13410621"/>
              <a:gd name="connsiteY3" fmla="*/ 13781646 h 13805322"/>
              <a:gd name="connsiteX4" fmla="*/ 3949688 w 13410621"/>
              <a:gd name="connsiteY4" fmla="*/ 23077 h 13805322"/>
              <a:gd name="connsiteX0" fmla="*/ 3949688 w 13410621"/>
              <a:gd name="connsiteY0" fmla="*/ 23077 h 13805322"/>
              <a:gd name="connsiteX1" fmla="*/ 13410621 w 13410621"/>
              <a:gd name="connsiteY1" fmla="*/ 0 h 13805322"/>
              <a:gd name="connsiteX2" fmla="*/ 8224359 w 13410621"/>
              <a:gd name="connsiteY2" fmla="*/ 13805322 h 13805322"/>
              <a:gd name="connsiteX3" fmla="*/ 0 w 13410621"/>
              <a:gd name="connsiteY3" fmla="*/ 13781646 h 13805322"/>
              <a:gd name="connsiteX4" fmla="*/ 3949688 w 13410621"/>
              <a:gd name="connsiteY4" fmla="*/ 23077 h 13805322"/>
              <a:gd name="connsiteX0" fmla="*/ 3949688 w 13410621"/>
              <a:gd name="connsiteY0" fmla="*/ 23077 h 13791034"/>
              <a:gd name="connsiteX1" fmla="*/ 13410621 w 13410621"/>
              <a:gd name="connsiteY1" fmla="*/ 0 h 13791034"/>
              <a:gd name="connsiteX2" fmla="*/ 9424509 w 13410621"/>
              <a:gd name="connsiteY2" fmla="*/ 13791034 h 13791034"/>
              <a:gd name="connsiteX3" fmla="*/ 0 w 13410621"/>
              <a:gd name="connsiteY3" fmla="*/ 13781646 h 13791034"/>
              <a:gd name="connsiteX4" fmla="*/ 3949688 w 13410621"/>
              <a:gd name="connsiteY4" fmla="*/ 23077 h 13791034"/>
              <a:gd name="connsiteX0" fmla="*/ 3949688 w 13410621"/>
              <a:gd name="connsiteY0" fmla="*/ 23077 h 13791034"/>
              <a:gd name="connsiteX1" fmla="*/ 13410621 w 13410621"/>
              <a:gd name="connsiteY1" fmla="*/ 0 h 13791034"/>
              <a:gd name="connsiteX2" fmla="*/ 9424509 w 13410621"/>
              <a:gd name="connsiteY2" fmla="*/ 13791034 h 13791034"/>
              <a:gd name="connsiteX3" fmla="*/ 0 w 13410621"/>
              <a:gd name="connsiteY3" fmla="*/ 13781646 h 13791034"/>
              <a:gd name="connsiteX4" fmla="*/ 3949688 w 13410621"/>
              <a:gd name="connsiteY4" fmla="*/ 23077 h 13791034"/>
              <a:gd name="connsiteX0" fmla="*/ 3949688 w 13410621"/>
              <a:gd name="connsiteY0" fmla="*/ 23077 h 13791034"/>
              <a:gd name="connsiteX1" fmla="*/ 13410621 w 13410621"/>
              <a:gd name="connsiteY1" fmla="*/ 0 h 13791034"/>
              <a:gd name="connsiteX2" fmla="*/ 9438797 w 13410621"/>
              <a:gd name="connsiteY2" fmla="*/ 13791034 h 13791034"/>
              <a:gd name="connsiteX3" fmla="*/ 0 w 13410621"/>
              <a:gd name="connsiteY3" fmla="*/ 13781646 h 13791034"/>
              <a:gd name="connsiteX4" fmla="*/ 3949688 w 13410621"/>
              <a:gd name="connsiteY4" fmla="*/ 23077 h 13791034"/>
              <a:gd name="connsiteX0" fmla="*/ 3949688 w 13410621"/>
              <a:gd name="connsiteY0" fmla="*/ 23077 h 13791034"/>
              <a:gd name="connsiteX1" fmla="*/ 13410621 w 13410621"/>
              <a:gd name="connsiteY1" fmla="*/ 0 h 13791034"/>
              <a:gd name="connsiteX2" fmla="*/ 9438797 w 13410621"/>
              <a:gd name="connsiteY2" fmla="*/ 13791034 h 13791034"/>
              <a:gd name="connsiteX3" fmla="*/ 0 w 13410621"/>
              <a:gd name="connsiteY3" fmla="*/ 13781646 h 13791034"/>
              <a:gd name="connsiteX4" fmla="*/ 3949688 w 13410621"/>
              <a:gd name="connsiteY4" fmla="*/ 23077 h 13791034"/>
              <a:gd name="connsiteX0" fmla="*/ 3949688 w 13410621"/>
              <a:gd name="connsiteY0" fmla="*/ 23077 h 13791034"/>
              <a:gd name="connsiteX1" fmla="*/ 13410621 w 13410621"/>
              <a:gd name="connsiteY1" fmla="*/ 0 h 13791034"/>
              <a:gd name="connsiteX2" fmla="*/ 9438797 w 13410621"/>
              <a:gd name="connsiteY2" fmla="*/ 13791034 h 13791034"/>
              <a:gd name="connsiteX3" fmla="*/ 0 w 13410621"/>
              <a:gd name="connsiteY3" fmla="*/ 13781646 h 13791034"/>
              <a:gd name="connsiteX4" fmla="*/ 3949688 w 13410621"/>
              <a:gd name="connsiteY4" fmla="*/ 23077 h 13791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410621" h="13791034">
                <a:moveTo>
                  <a:pt x="3949688" y="23077"/>
                </a:moveTo>
                <a:lnTo>
                  <a:pt x="13410621" y="0"/>
                </a:lnTo>
                <a:cubicBezTo>
                  <a:pt x="12077560" y="4597301"/>
                  <a:pt x="10724429" y="9282258"/>
                  <a:pt x="9438797" y="13791034"/>
                </a:cubicBezTo>
                <a:lnTo>
                  <a:pt x="0" y="13781646"/>
                </a:lnTo>
                <a:lnTo>
                  <a:pt x="3949688" y="2307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nl-NL"/>
          </a:p>
        </p:txBody>
      </p:sp>
      <p:sp>
        <p:nvSpPr>
          <p:cNvPr id="2" name="Quote"/>
          <p:cNvSpPr>
            <a:spLocks noGrp="1"/>
          </p:cNvSpPr>
          <p:nvPr>
            <p:ph type="ctrTitle" hasCustomPrompt="1"/>
          </p:nvPr>
        </p:nvSpPr>
        <p:spPr>
          <a:xfrm>
            <a:off x="1593222" y="990490"/>
            <a:ext cx="3458477" cy="5657215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4499" b="1" i="1" u="sng">
                <a:latin typeface="Roboto Black" panose="02000000000000000000" pitchFamily="2" charset="0"/>
                <a:ea typeface="Roboto Black" panose="02000000000000000000" pitchFamily="2" charset="0"/>
              </a:defRPr>
            </a:lvl1pPr>
          </a:lstStyle>
          <a:p>
            <a:r>
              <a:rPr lang="nl-NL"/>
              <a:t>aar is de </a:t>
            </a:r>
            <a:r>
              <a:rPr lang="nl-NL" err="1"/>
              <a:t>placeholder</a:t>
            </a:r>
            <a:r>
              <a:rPr lang="nl-NL"/>
              <a:t> voor een interessante vraag of quote met beeld?</a:t>
            </a:r>
            <a:endParaRPr lang="en-US"/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F531E363-E8DE-3240-9D01-841D595797B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761052" y="5264944"/>
            <a:ext cx="1960832" cy="1256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4984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1">
          <p15:clr>
            <a:srgbClr val="FBAE40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mpagnedia-Tekst met beeld-GROE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Vlak links">
            <a:extLst>
              <a:ext uri="{FF2B5EF4-FFF2-40B4-BE49-F238E27FC236}">
                <a16:creationId xmlns:a16="http://schemas.microsoft.com/office/drawing/2014/main" id="{18D4EC64-D79F-5240-A2C2-6F3425115007}"/>
              </a:ext>
            </a:extLst>
          </p:cNvPr>
          <p:cNvSpPr/>
          <p:nvPr userDrawn="1"/>
        </p:nvSpPr>
        <p:spPr>
          <a:xfrm>
            <a:off x="-10631" y="-6928"/>
            <a:ext cx="2483753" cy="6864928"/>
          </a:xfrm>
          <a:prstGeom prst="rect">
            <a:avLst/>
          </a:prstGeom>
          <a:solidFill>
            <a:srgbClr val="D5E0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450"/>
          </a:p>
        </p:txBody>
      </p:sp>
      <p:sp>
        <p:nvSpPr>
          <p:cNvPr id="11" name="Vlak rechts">
            <a:extLst>
              <a:ext uri="{FF2B5EF4-FFF2-40B4-BE49-F238E27FC236}">
                <a16:creationId xmlns:a16="http://schemas.microsoft.com/office/drawing/2014/main" id="{E8561B04-8EC8-EB41-AEDC-00751FE368BD}"/>
              </a:ext>
            </a:extLst>
          </p:cNvPr>
          <p:cNvSpPr/>
          <p:nvPr userDrawn="1"/>
        </p:nvSpPr>
        <p:spPr>
          <a:xfrm>
            <a:off x="6889000" y="-6928"/>
            <a:ext cx="5303000" cy="6864928"/>
          </a:xfrm>
          <a:prstGeom prst="rect">
            <a:avLst/>
          </a:prstGeom>
          <a:solidFill>
            <a:srgbClr val="45B9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450"/>
          </a:p>
        </p:txBody>
      </p:sp>
      <p:sp>
        <p:nvSpPr>
          <p:cNvPr id="9" name="Vlak midden">
            <a:extLst>
              <a:ext uri="{FF2B5EF4-FFF2-40B4-BE49-F238E27FC236}">
                <a16:creationId xmlns:a16="http://schemas.microsoft.com/office/drawing/2014/main" id="{AFA99A25-679D-8A47-9E57-A53D6534C58A}"/>
              </a:ext>
            </a:extLst>
          </p:cNvPr>
          <p:cNvSpPr/>
          <p:nvPr userDrawn="1"/>
        </p:nvSpPr>
        <p:spPr>
          <a:xfrm rot="960000">
            <a:off x="1212754" y="-1750269"/>
            <a:ext cx="4284284" cy="9485888"/>
          </a:xfrm>
          <a:prstGeom prst="rect">
            <a:avLst/>
          </a:prstGeom>
          <a:solidFill>
            <a:srgbClr val="B1D2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450"/>
          </a:p>
        </p:txBody>
      </p:sp>
      <p:pic>
        <p:nvPicPr>
          <p:cNvPr id="5" name="W-quote-zwart">
            <a:extLst>
              <a:ext uri="{FF2B5EF4-FFF2-40B4-BE49-F238E27FC236}">
                <a16:creationId xmlns:a16="http://schemas.microsoft.com/office/drawing/2014/main" id="{C11788C3-6B89-0A41-8BA4-7B591114070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59816" y="642937"/>
            <a:ext cx="1047318" cy="1047455"/>
          </a:xfrm>
          <a:prstGeom prst="rect">
            <a:avLst/>
          </a:prstGeom>
        </p:spPr>
      </p:pic>
      <p:sp>
        <p:nvSpPr>
          <p:cNvPr id="13" name="Tijdelijke aanduiding afbeelding">
            <a:extLst>
              <a:ext uri="{FF2B5EF4-FFF2-40B4-BE49-F238E27FC236}">
                <a16:creationId xmlns:a16="http://schemas.microsoft.com/office/drawing/2014/main" id="{CFCFD8D0-AD7C-5147-A994-6115A39B975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344872" y="-23396"/>
            <a:ext cx="6704438" cy="6895517"/>
          </a:xfrm>
          <a:custGeom>
            <a:avLst/>
            <a:gdLst>
              <a:gd name="connsiteX0" fmla="*/ 0 w 12650788"/>
              <a:gd name="connsiteY0" fmla="*/ 0 h 13730288"/>
              <a:gd name="connsiteX1" fmla="*/ 10542281 w 12650788"/>
              <a:gd name="connsiteY1" fmla="*/ 0 h 13730288"/>
              <a:gd name="connsiteX2" fmla="*/ 12650788 w 12650788"/>
              <a:gd name="connsiteY2" fmla="*/ 2108507 h 13730288"/>
              <a:gd name="connsiteX3" fmla="*/ 12650788 w 12650788"/>
              <a:gd name="connsiteY3" fmla="*/ 13730288 h 13730288"/>
              <a:gd name="connsiteX4" fmla="*/ 0 w 12650788"/>
              <a:gd name="connsiteY4" fmla="*/ 13730288 h 13730288"/>
              <a:gd name="connsiteX5" fmla="*/ 0 w 12650788"/>
              <a:gd name="connsiteY5" fmla="*/ 0 h 13730288"/>
              <a:gd name="connsiteX0" fmla="*/ 3048000 w 12650788"/>
              <a:gd name="connsiteY0" fmla="*/ 0 h 13730288"/>
              <a:gd name="connsiteX1" fmla="*/ 10542281 w 12650788"/>
              <a:gd name="connsiteY1" fmla="*/ 0 h 13730288"/>
              <a:gd name="connsiteX2" fmla="*/ 12650788 w 12650788"/>
              <a:gd name="connsiteY2" fmla="*/ 2108507 h 13730288"/>
              <a:gd name="connsiteX3" fmla="*/ 12650788 w 12650788"/>
              <a:gd name="connsiteY3" fmla="*/ 13730288 h 13730288"/>
              <a:gd name="connsiteX4" fmla="*/ 0 w 12650788"/>
              <a:gd name="connsiteY4" fmla="*/ 13730288 h 13730288"/>
              <a:gd name="connsiteX5" fmla="*/ 3048000 w 12650788"/>
              <a:gd name="connsiteY5" fmla="*/ 0 h 13730288"/>
              <a:gd name="connsiteX0" fmla="*/ 3906982 w 13509770"/>
              <a:gd name="connsiteY0" fmla="*/ 0 h 13730288"/>
              <a:gd name="connsiteX1" fmla="*/ 11401263 w 13509770"/>
              <a:gd name="connsiteY1" fmla="*/ 0 h 13730288"/>
              <a:gd name="connsiteX2" fmla="*/ 13509770 w 13509770"/>
              <a:gd name="connsiteY2" fmla="*/ 2108507 h 13730288"/>
              <a:gd name="connsiteX3" fmla="*/ 13509770 w 13509770"/>
              <a:gd name="connsiteY3" fmla="*/ 13730288 h 13730288"/>
              <a:gd name="connsiteX4" fmla="*/ 0 w 13509770"/>
              <a:gd name="connsiteY4" fmla="*/ 13702579 h 13730288"/>
              <a:gd name="connsiteX5" fmla="*/ 3906982 w 13509770"/>
              <a:gd name="connsiteY5" fmla="*/ 0 h 13730288"/>
              <a:gd name="connsiteX0" fmla="*/ 3893128 w 13495916"/>
              <a:gd name="connsiteY0" fmla="*/ 0 h 13730288"/>
              <a:gd name="connsiteX1" fmla="*/ 11387409 w 13495916"/>
              <a:gd name="connsiteY1" fmla="*/ 0 h 13730288"/>
              <a:gd name="connsiteX2" fmla="*/ 13495916 w 13495916"/>
              <a:gd name="connsiteY2" fmla="*/ 2108507 h 13730288"/>
              <a:gd name="connsiteX3" fmla="*/ 13495916 w 13495916"/>
              <a:gd name="connsiteY3" fmla="*/ 13730288 h 13730288"/>
              <a:gd name="connsiteX4" fmla="*/ 0 w 13495916"/>
              <a:gd name="connsiteY4" fmla="*/ 13730288 h 13730288"/>
              <a:gd name="connsiteX5" fmla="*/ 3893128 w 13495916"/>
              <a:gd name="connsiteY5" fmla="*/ 0 h 13730288"/>
              <a:gd name="connsiteX0" fmla="*/ 3893128 w 13509771"/>
              <a:gd name="connsiteY0" fmla="*/ 11239 h 13741527"/>
              <a:gd name="connsiteX1" fmla="*/ 11387409 w 13509771"/>
              <a:gd name="connsiteY1" fmla="*/ 11239 h 13741527"/>
              <a:gd name="connsiteX2" fmla="*/ 13509771 w 13509771"/>
              <a:gd name="connsiteY2" fmla="*/ 0 h 13741527"/>
              <a:gd name="connsiteX3" fmla="*/ 13495916 w 13509771"/>
              <a:gd name="connsiteY3" fmla="*/ 13741527 h 13741527"/>
              <a:gd name="connsiteX4" fmla="*/ 0 w 13509771"/>
              <a:gd name="connsiteY4" fmla="*/ 13741527 h 13741527"/>
              <a:gd name="connsiteX5" fmla="*/ 3893128 w 13509771"/>
              <a:gd name="connsiteY5" fmla="*/ 11239 h 13741527"/>
              <a:gd name="connsiteX0" fmla="*/ 3893128 w 13509771"/>
              <a:gd name="connsiteY0" fmla="*/ 11239 h 13741527"/>
              <a:gd name="connsiteX1" fmla="*/ 13509771 w 13509771"/>
              <a:gd name="connsiteY1" fmla="*/ 0 h 13741527"/>
              <a:gd name="connsiteX2" fmla="*/ 13495916 w 13509771"/>
              <a:gd name="connsiteY2" fmla="*/ 13741527 h 13741527"/>
              <a:gd name="connsiteX3" fmla="*/ 0 w 13509771"/>
              <a:gd name="connsiteY3" fmla="*/ 13741527 h 13741527"/>
              <a:gd name="connsiteX4" fmla="*/ 3893128 w 13509771"/>
              <a:gd name="connsiteY4" fmla="*/ 11239 h 13741527"/>
              <a:gd name="connsiteX0" fmla="*/ 3921408 w 13538051"/>
              <a:gd name="connsiteY0" fmla="*/ 11239 h 13750954"/>
              <a:gd name="connsiteX1" fmla="*/ 13538051 w 13538051"/>
              <a:gd name="connsiteY1" fmla="*/ 0 h 13750954"/>
              <a:gd name="connsiteX2" fmla="*/ 13524196 w 13538051"/>
              <a:gd name="connsiteY2" fmla="*/ 13741527 h 13750954"/>
              <a:gd name="connsiteX3" fmla="*/ 0 w 13538051"/>
              <a:gd name="connsiteY3" fmla="*/ 13750954 h 13750954"/>
              <a:gd name="connsiteX4" fmla="*/ 3921408 w 13538051"/>
              <a:gd name="connsiteY4" fmla="*/ 11239 h 13750954"/>
              <a:gd name="connsiteX0" fmla="*/ 3959115 w 13575758"/>
              <a:gd name="connsiteY0" fmla="*/ 11239 h 13760381"/>
              <a:gd name="connsiteX1" fmla="*/ 13575758 w 13575758"/>
              <a:gd name="connsiteY1" fmla="*/ 0 h 13760381"/>
              <a:gd name="connsiteX2" fmla="*/ 13561903 w 13575758"/>
              <a:gd name="connsiteY2" fmla="*/ 13741527 h 13760381"/>
              <a:gd name="connsiteX3" fmla="*/ 0 w 13575758"/>
              <a:gd name="connsiteY3" fmla="*/ 13760381 h 13760381"/>
              <a:gd name="connsiteX4" fmla="*/ 3959115 w 13575758"/>
              <a:gd name="connsiteY4" fmla="*/ 11239 h 13760381"/>
              <a:gd name="connsiteX0" fmla="*/ 3949688 w 13575758"/>
              <a:gd name="connsiteY0" fmla="*/ 1812 h 13760381"/>
              <a:gd name="connsiteX1" fmla="*/ 13575758 w 13575758"/>
              <a:gd name="connsiteY1" fmla="*/ 0 h 13760381"/>
              <a:gd name="connsiteX2" fmla="*/ 13561903 w 13575758"/>
              <a:gd name="connsiteY2" fmla="*/ 13741527 h 13760381"/>
              <a:gd name="connsiteX3" fmla="*/ 0 w 13575758"/>
              <a:gd name="connsiteY3" fmla="*/ 13760381 h 13760381"/>
              <a:gd name="connsiteX4" fmla="*/ 3949688 w 13575758"/>
              <a:gd name="connsiteY4" fmla="*/ 1812 h 13760381"/>
              <a:gd name="connsiteX0" fmla="*/ 3949688 w 13561907"/>
              <a:gd name="connsiteY0" fmla="*/ 0 h 13758569"/>
              <a:gd name="connsiteX1" fmla="*/ 9577916 w 13561907"/>
              <a:gd name="connsiteY1" fmla="*/ 1274095 h 13758569"/>
              <a:gd name="connsiteX2" fmla="*/ 13561903 w 13561907"/>
              <a:gd name="connsiteY2" fmla="*/ 13739715 h 13758569"/>
              <a:gd name="connsiteX3" fmla="*/ 0 w 13561907"/>
              <a:gd name="connsiteY3" fmla="*/ 13758569 h 13758569"/>
              <a:gd name="connsiteX4" fmla="*/ 3949688 w 13561907"/>
              <a:gd name="connsiteY4" fmla="*/ 0 h 13758569"/>
              <a:gd name="connsiteX0" fmla="*/ 3949688 w 13561905"/>
              <a:gd name="connsiteY0" fmla="*/ 23077 h 13781646"/>
              <a:gd name="connsiteX1" fmla="*/ 8195684 w 13561905"/>
              <a:gd name="connsiteY1" fmla="*/ 0 h 13781646"/>
              <a:gd name="connsiteX2" fmla="*/ 13561903 w 13561905"/>
              <a:gd name="connsiteY2" fmla="*/ 13762792 h 13781646"/>
              <a:gd name="connsiteX3" fmla="*/ 0 w 13561905"/>
              <a:gd name="connsiteY3" fmla="*/ 13781646 h 13781646"/>
              <a:gd name="connsiteX4" fmla="*/ 3949688 w 13561905"/>
              <a:gd name="connsiteY4" fmla="*/ 23077 h 13781646"/>
              <a:gd name="connsiteX0" fmla="*/ 3949688 w 8195684"/>
              <a:gd name="connsiteY0" fmla="*/ 23077 h 13781646"/>
              <a:gd name="connsiteX1" fmla="*/ 8195684 w 8195684"/>
              <a:gd name="connsiteY1" fmla="*/ 0 h 13781646"/>
              <a:gd name="connsiteX2" fmla="*/ 7097308 w 8195684"/>
              <a:gd name="connsiteY2" fmla="*/ 12720801 h 13781646"/>
              <a:gd name="connsiteX3" fmla="*/ 0 w 8195684"/>
              <a:gd name="connsiteY3" fmla="*/ 13781646 h 13781646"/>
              <a:gd name="connsiteX4" fmla="*/ 3949688 w 8195684"/>
              <a:gd name="connsiteY4" fmla="*/ 23077 h 13781646"/>
              <a:gd name="connsiteX0" fmla="*/ 3949688 w 8224749"/>
              <a:gd name="connsiteY0" fmla="*/ 23077 h 13805322"/>
              <a:gd name="connsiteX1" fmla="*/ 8195684 w 8224749"/>
              <a:gd name="connsiteY1" fmla="*/ 0 h 13805322"/>
              <a:gd name="connsiteX2" fmla="*/ 8224359 w 8224749"/>
              <a:gd name="connsiteY2" fmla="*/ 13805322 h 13805322"/>
              <a:gd name="connsiteX3" fmla="*/ 0 w 8224749"/>
              <a:gd name="connsiteY3" fmla="*/ 13781646 h 13805322"/>
              <a:gd name="connsiteX4" fmla="*/ 3949688 w 8224749"/>
              <a:gd name="connsiteY4" fmla="*/ 23077 h 13805322"/>
              <a:gd name="connsiteX0" fmla="*/ 3949688 w 13410621"/>
              <a:gd name="connsiteY0" fmla="*/ 23077 h 13805322"/>
              <a:gd name="connsiteX1" fmla="*/ 13410621 w 13410621"/>
              <a:gd name="connsiteY1" fmla="*/ 0 h 13805322"/>
              <a:gd name="connsiteX2" fmla="*/ 8224359 w 13410621"/>
              <a:gd name="connsiteY2" fmla="*/ 13805322 h 13805322"/>
              <a:gd name="connsiteX3" fmla="*/ 0 w 13410621"/>
              <a:gd name="connsiteY3" fmla="*/ 13781646 h 13805322"/>
              <a:gd name="connsiteX4" fmla="*/ 3949688 w 13410621"/>
              <a:gd name="connsiteY4" fmla="*/ 23077 h 13805322"/>
              <a:gd name="connsiteX0" fmla="*/ 3949688 w 13410621"/>
              <a:gd name="connsiteY0" fmla="*/ 23077 h 13805322"/>
              <a:gd name="connsiteX1" fmla="*/ 13410621 w 13410621"/>
              <a:gd name="connsiteY1" fmla="*/ 0 h 13805322"/>
              <a:gd name="connsiteX2" fmla="*/ 8224359 w 13410621"/>
              <a:gd name="connsiteY2" fmla="*/ 13805322 h 13805322"/>
              <a:gd name="connsiteX3" fmla="*/ 0 w 13410621"/>
              <a:gd name="connsiteY3" fmla="*/ 13781646 h 13805322"/>
              <a:gd name="connsiteX4" fmla="*/ 3949688 w 13410621"/>
              <a:gd name="connsiteY4" fmla="*/ 23077 h 13805322"/>
              <a:gd name="connsiteX0" fmla="*/ 3949688 w 13410621"/>
              <a:gd name="connsiteY0" fmla="*/ 23077 h 13791034"/>
              <a:gd name="connsiteX1" fmla="*/ 13410621 w 13410621"/>
              <a:gd name="connsiteY1" fmla="*/ 0 h 13791034"/>
              <a:gd name="connsiteX2" fmla="*/ 9424509 w 13410621"/>
              <a:gd name="connsiteY2" fmla="*/ 13791034 h 13791034"/>
              <a:gd name="connsiteX3" fmla="*/ 0 w 13410621"/>
              <a:gd name="connsiteY3" fmla="*/ 13781646 h 13791034"/>
              <a:gd name="connsiteX4" fmla="*/ 3949688 w 13410621"/>
              <a:gd name="connsiteY4" fmla="*/ 23077 h 13791034"/>
              <a:gd name="connsiteX0" fmla="*/ 3949688 w 13410621"/>
              <a:gd name="connsiteY0" fmla="*/ 23077 h 13791034"/>
              <a:gd name="connsiteX1" fmla="*/ 13410621 w 13410621"/>
              <a:gd name="connsiteY1" fmla="*/ 0 h 13791034"/>
              <a:gd name="connsiteX2" fmla="*/ 9424509 w 13410621"/>
              <a:gd name="connsiteY2" fmla="*/ 13791034 h 13791034"/>
              <a:gd name="connsiteX3" fmla="*/ 0 w 13410621"/>
              <a:gd name="connsiteY3" fmla="*/ 13781646 h 13791034"/>
              <a:gd name="connsiteX4" fmla="*/ 3949688 w 13410621"/>
              <a:gd name="connsiteY4" fmla="*/ 23077 h 13791034"/>
              <a:gd name="connsiteX0" fmla="*/ 3949688 w 13410621"/>
              <a:gd name="connsiteY0" fmla="*/ 23077 h 13791034"/>
              <a:gd name="connsiteX1" fmla="*/ 13410621 w 13410621"/>
              <a:gd name="connsiteY1" fmla="*/ 0 h 13791034"/>
              <a:gd name="connsiteX2" fmla="*/ 9438797 w 13410621"/>
              <a:gd name="connsiteY2" fmla="*/ 13791034 h 13791034"/>
              <a:gd name="connsiteX3" fmla="*/ 0 w 13410621"/>
              <a:gd name="connsiteY3" fmla="*/ 13781646 h 13791034"/>
              <a:gd name="connsiteX4" fmla="*/ 3949688 w 13410621"/>
              <a:gd name="connsiteY4" fmla="*/ 23077 h 13791034"/>
              <a:gd name="connsiteX0" fmla="*/ 3949688 w 13410621"/>
              <a:gd name="connsiteY0" fmla="*/ 23077 h 13791034"/>
              <a:gd name="connsiteX1" fmla="*/ 13410621 w 13410621"/>
              <a:gd name="connsiteY1" fmla="*/ 0 h 13791034"/>
              <a:gd name="connsiteX2" fmla="*/ 9438797 w 13410621"/>
              <a:gd name="connsiteY2" fmla="*/ 13791034 h 13791034"/>
              <a:gd name="connsiteX3" fmla="*/ 0 w 13410621"/>
              <a:gd name="connsiteY3" fmla="*/ 13781646 h 13791034"/>
              <a:gd name="connsiteX4" fmla="*/ 3949688 w 13410621"/>
              <a:gd name="connsiteY4" fmla="*/ 23077 h 13791034"/>
              <a:gd name="connsiteX0" fmla="*/ 3949688 w 13410621"/>
              <a:gd name="connsiteY0" fmla="*/ 23077 h 13791034"/>
              <a:gd name="connsiteX1" fmla="*/ 13410621 w 13410621"/>
              <a:gd name="connsiteY1" fmla="*/ 0 h 13791034"/>
              <a:gd name="connsiteX2" fmla="*/ 9438797 w 13410621"/>
              <a:gd name="connsiteY2" fmla="*/ 13791034 h 13791034"/>
              <a:gd name="connsiteX3" fmla="*/ 0 w 13410621"/>
              <a:gd name="connsiteY3" fmla="*/ 13781646 h 13791034"/>
              <a:gd name="connsiteX4" fmla="*/ 3949688 w 13410621"/>
              <a:gd name="connsiteY4" fmla="*/ 23077 h 13791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410621" h="13791034">
                <a:moveTo>
                  <a:pt x="3949688" y="23077"/>
                </a:moveTo>
                <a:lnTo>
                  <a:pt x="13410621" y="0"/>
                </a:lnTo>
                <a:cubicBezTo>
                  <a:pt x="12077560" y="4597301"/>
                  <a:pt x="10724429" y="9282258"/>
                  <a:pt x="9438797" y="13791034"/>
                </a:cubicBezTo>
                <a:lnTo>
                  <a:pt x="0" y="13781646"/>
                </a:lnTo>
                <a:lnTo>
                  <a:pt x="3949688" y="2307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nl-NL"/>
          </a:p>
        </p:txBody>
      </p:sp>
      <p:sp>
        <p:nvSpPr>
          <p:cNvPr id="2" name="Quote"/>
          <p:cNvSpPr>
            <a:spLocks noGrp="1"/>
          </p:cNvSpPr>
          <p:nvPr>
            <p:ph type="ctrTitle" hasCustomPrompt="1"/>
          </p:nvPr>
        </p:nvSpPr>
        <p:spPr>
          <a:xfrm>
            <a:off x="1593222" y="990490"/>
            <a:ext cx="3458477" cy="5657215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4499" b="1" i="1" u="sng">
                <a:latin typeface="Roboto Black" panose="02000000000000000000" pitchFamily="2" charset="0"/>
                <a:ea typeface="Roboto Black" panose="02000000000000000000" pitchFamily="2" charset="0"/>
              </a:defRPr>
            </a:lvl1pPr>
          </a:lstStyle>
          <a:p>
            <a:r>
              <a:rPr lang="nl-NL"/>
              <a:t>aar is de </a:t>
            </a:r>
            <a:r>
              <a:rPr lang="nl-NL" err="1"/>
              <a:t>placeholder</a:t>
            </a:r>
            <a:r>
              <a:rPr lang="nl-NL"/>
              <a:t> voor een interessante vraag of quote met beeld?</a:t>
            </a:r>
            <a:endParaRPr lang="en-US"/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F531E363-E8DE-3240-9D01-841D595797B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761052" y="5264944"/>
            <a:ext cx="1960832" cy="1256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5110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1">
          <p15:clr>
            <a:srgbClr val="FBAE40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mpagnedia-Tekst met beeld-ROZ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Vlak links">
            <a:extLst>
              <a:ext uri="{FF2B5EF4-FFF2-40B4-BE49-F238E27FC236}">
                <a16:creationId xmlns:a16="http://schemas.microsoft.com/office/drawing/2014/main" id="{18D4EC64-D79F-5240-A2C2-6F3425115007}"/>
              </a:ext>
            </a:extLst>
          </p:cNvPr>
          <p:cNvSpPr/>
          <p:nvPr userDrawn="1"/>
        </p:nvSpPr>
        <p:spPr>
          <a:xfrm>
            <a:off x="-10631" y="-6928"/>
            <a:ext cx="2483753" cy="6864928"/>
          </a:xfrm>
          <a:prstGeom prst="rect">
            <a:avLst/>
          </a:prstGeom>
          <a:solidFill>
            <a:srgbClr val="F28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450"/>
          </a:p>
        </p:txBody>
      </p:sp>
      <p:sp>
        <p:nvSpPr>
          <p:cNvPr id="11" name="Vlak rechts">
            <a:extLst>
              <a:ext uri="{FF2B5EF4-FFF2-40B4-BE49-F238E27FC236}">
                <a16:creationId xmlns:a16="http://schemas.microsoft.com/office/drawing/2014/main" id="{E8561B04-8EC8-EB41-AEDC-00751FE368BD}"/>
              </a:ext>
            </a:extLst>
          </p:cNvPr>
          <p:cNvSpPr/>
          <p:nvPr userDrawn="1"/>
        </p:nvSpPr>
        <p:spPr>
          <a:xfrm>
            <a:off x="6889000" y="-6928"/>
            <a:ext cx="5303000" cy="6864928"/>
          </a:xfrm>
          <a:prstGeom prst="rect">
            <a:avLst/>
          </a:prstGeom>
          <a:solidFill>
            <a:srgbClr val="EE31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450"/>
          </a:p>
        </p:txBody>
      </p:sp>
      <p:sp>
        <p:nvSpPr>
          <p:cNvPr id="9" name="Vlak midden">
            <a:extLst>
              <a:ext uri="{FF2B5EF4-FFF2-40B4-BE49-F238E27FC236}">
                <a16:creationId xmlns:a16="http://schemas.microsoft.com/office/drawing/2014/main" id="{AFA99A25-679D-8A47-9E57-A53D6534C58A}"/>
              </a:ext>
            </a:extLst>
          </p:cNvPr>
          <p:cNvSpPr/>
          <p:nvPr userDrawn="1"/>
        </p:nvSpPr>
        <p:spPr>
          <a:xfrm rot="960000">
            <a:off x="1212754" y="-1750269"/>
            <a:ext cx="4284284" cy="9485888"/>
          </a:xfrm>
          <a:prstGeom prst="rect">
            <a:avLst/>
          </a:prstGeom>
          <a:solidFill>
            <a:srgbClr val="F166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450"/>
          </a:p>
        </p:txBody>
      </p:sp>
      <p:pic>
        <p:nvPicPr>
          <p:cNvPr id="5" name="W-quote-zwart">
            <a:extLst>
              <a:ext uri="{FF2B5EF4-FFF2-40B4-BE49-F238E27FC236}">
                <a16:creationId xmlns:a16="http://schemas.microsoft.com/office/drawing/2014/main" id="{C11788C3-6B89-0A41-8BA4-7B591114070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59816" y="642937"/>
            <a:ext cx="1047318" cy="1047455"/>
          </a:xfrm>
          <a:prstGeom prst="rect">
            <a:avLst/>
          </a:prstGeom>
        </p:spPr>
      </p:pic>
      <p:sp>
        <p:nvSpPr>
          <p:cNvPr id="13" name="Tijdelijke aanduiding afbeelding">
            <a:extLst>
              <a:ext uri="{FF2B5EF4-FFF2-40B4-BE49-F238E27FC236}">
                <a16:creationId xmlns:a16="http://schemas.microsoft.com/office/drawing/2014/main" id="{CFCFD8D0-AD7C-5147-A994-6115A39B975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344872" y="-23396"/>
            <a:ext cx="6704438" cy="6895517"/>
          </a:xfrm>
          <a:custGeom>
            <a:avLst/>
            <a:gdLst>
              <a:gd name="connsiteX0" fmla="*/ 0 w 12650788"/>
              <a:gd name="connsiteY0" fmla="*/ 0 h 13730288"/>
              <a:gd name="connsiteX1" fmla="*/ 10542281 w 12650788"/>
              <a:gd name="connsiteY1" fmla="*/ 0 h 13730288"/>
              <a:gd name="connsiteX2" fmla="*/ 12650788 w 12650788"/>
              <a:gd name="connsiteY2" fmla="*/ 2108507 h 13730288"/>
              <a:gd name="connsiteX3" fmla="*/ 12650788 w 12650788"/>
              <a:gd name="connsiteY3" fmla="*/ 13730288 h 13730288"/>
              <a:gd name="connsiteX4" fmla="*/ 0 w 12650788"/>
              <a:gd name="connsiteY4" fmla="*/ 13730288 h 13730288"/>
              <a:gd name="connsiteX5" fmla="*/ 0 w 12650788"/>
              <a:gd name="connsiteY5" fmla="*/ 0 h 13730288"/>
              <a:gd name="connsiteX0" fmla="*/ 3048000 w 12650788"/>
              <a:gd name="connsiteY0" fmla="*/ 0 h 13730288"/>
              <a:gd name="connsiteX1" fmla="*/ 10542281 w 12650788"/>
              <a:gd name="connsiteY1" fmla="*/ 0 h 13730288"/>
              <a:gd name="connsiteX2" fmla="*/ 12650788 w 12650788"/>
              <a:gd name="connsiteY2" fmla="*/ 2108507 h 13730288"/>
              <a:gd name="connsiteX3" fmla="*/ 12650788 w 12650788"/>
              <a:gd name="connsiteY3" fmla="*/ 13730288 h 13730288"/>
              <a:gd name="connsiteX4" fmla="*/ 0 w 12650788"/>
              <a:gd name="connsiteY4" fmla="*/ 13730288 h 13730288"/>
              <a:gd name="connsiteX5" fmla="*/ 3048000 w 12650788"/>
              <a:gd name="connsiteY5" fmla="*/ 0 h 13730288"/>
              <a:gd name="connsiteX0" fmla="*/ 3906982 w 13509770"/>
              <a:gd name="connsiteY0" fmla="*/ 0 h 13730288"/>
              <a:gd name="connsiteX1" fmla="*/ 11401263 w 13509770"/>
              <a:gd name="connsiteY1" fmla="*/ 0 h 13730288"/>
              <a:gd name="connsiteX2" fmla="*/ 13509770 w 13509770"/>
              <a:gd name="connsiteY2" fmla="*/ 2108507 h 13730288"/>
              <a:gd name="connsiteX3" fmla="*/ 13509770 w 13509770"/>
              <a:gd name="connsiteY3" fmla="*/ 13730288 h 13730288"/>
              <a:gd name="connsiteX4" fmla="*/ 0 w 13509770"/>
              <a:gd name="connsiteY4" fmla="*/ 13702579 h 13730288"/>
              <a:gd name="connsiteX5" fmla="*/ 3906982 w 13509770"/>
              <a:gd name="connsiteY5" fmla="*/ 0 h 13730288"/>
              <a:gd name="connsiteX0" fmla="*/ 3893128 w 13495916"/>
              <a:gd name="connsiteY0" fmla="*/ 0 h 13730288"/>
              <a:gd name="connsiteX1" fmla="*/ 11387409 w 13495916"/>
              <a:gd name="connsiteY1" fmla="*/ 0 h 13730288"/>
              <a:gd name="connsiteX2" fmla="*/ 13495916 w 13495916"/>
              <a:gd name="connsiteY2" fmla="*/ 2108507 h 13730288"/>
              <a:gd name="connsiteX3" fmla="*/ 13495916 w 13495916"/>
              <a:gd name="connsiteY3" fmla="*/ 13730288 h 13730288"/>
              <a:gd name="connsiteX4" fmla="*/ 0 w 13495916"/>
              <a:gd name="connsiteY4" fmla="*/ 13730288 h 13730288"/>
              <a:gd name="connsiteX5" fmla="*/ 3893128 w 13495916"/>
              <a:gd name="connsiteY5" fmla="*/ 0 h 13730288"/>
              <a:gd name="connsiteX0" fmla="*/ 3893128 w 13509771"/>
              <a:gd name="connsiteY0" fmla="*/ 11239 h 13741527"/>
              <a:gd name="connsiteX1" fmla="*/ 11387409 w 13509771"/>
              <a:gd name="connsiteY1" fmla="*/ 11239 h 13741527"/>
              <a:gd name="connsiteX2" fmla="*/ 13509771 w 13509771"/>
              <a:gd name="connsiteY2" fmla="*/ 0 h 13741527"/>
              <a:gd name="connsiteX3" fmla="*/ 13495916 w 13509771"/>
              <a:gd name="connsiteY3" fmla="*/ 13741527 h 13741527"/>
              <a:gd name="connsiteX4" fmla="*/ 0 w 13509771"/>
              <a:gd name="connsiteY4" fmla="*/ 13741527 h 13741527"/>
              <a:gd name="connsiteX5" fmla="*/ 3893128 w 13509771"/>
              <a:gd name="connsiteY5" fmla="*/ 11239 h 13741527"/>
              <a:gd name="connsiteX0" fmla="*/ 3893128 w 13509771"/>
              <a:gd name="connsiteY0" fmla="*/ 11239 h 13741527"/>
              <a:gd name="connsiteX1" fmla="*/ 13509771 w 13509771"/>
              <a:gd name="connsiteY1" fmla="*/ 0 h 13741527"/>
              <a:gd name="connsiteX2" fmla="*/ 13495916 w 13509771"/>
              <a:gd name="connsiteY2" fmla="*/ 13741527 h 13741527"/>
              <a:gd name="connsiteX3" fmla="*/ 0 w 13509771"/>
              <a:gd name="connsiteY3" fmla="*/ 13741527 h 13741527"/>
              <a:gd name="connsiteX4" fmla="*/ 3893128 w 13509771"/>
              <a:gd name="connsiteY4" fmla="*/ 11239 h 13741527"/>
              <a:gd name="connsiteX0" fmla="*/ 3921408 w 13538051"/>
              <a:gd name="connsiteY0" fmla="*/ 11239 h 13750954"/>
              <a:gd name="connsiteX1" fmla="*/ 13538051 w 13538051"/>
              <a:gd name="connsiteY1" fmla="*/ 0 h 13750954"/>
              <a:gd name="connsiteX2" fmla="*/ 13524196 w 13538051"/>
              <a:gd name="connsiteY2" fmla="*/ 13741527 h 13750954"/>
              <a:gd name="connsiteX3" fmla="*/ 0 w 13538051"/>
              <a:gd name="connsiteY3" fmla="*/ 13750954 h 13750954"/>
              <a:gd name="connsiteX4" fmla="*/ 3921408 w 13538051"/>
              <a:gd name="connsiteY4" fmla="*/ 11239 h 13750954"/>
              <a:gd name="connsiteX0" fmla="*/ 3959115 w 13575758"/>
              <a:gd name="connsiteY0" fmla="*/ 11239 h 13760381"/>
              <a:gd name="connsiteX1" fmla="*/ 13575758 w 13575758"/>
              <a:gd name="connsiteY1" fmla="*/ 0 h 13760381"/>
              <a:gd name="connsiteX2" fmla="*/ 13561903 w 13575758"/>
              <a:gd name="connsiteY2" fmla="*/ 13741527 h 13760381"/>
              <a:gd name="connsiteX3" fmla="*/ 0 w 13575758"/>
              <a:gd name="connsiteY3" fmla="*/ 13760381 h 13760381"/>
              <a:gd name="connsiteX4" fmla="*/ 3959115 w 13575758"/>
              <a:gd name="connsiteY4" fmla="*/ 11239 h 13760381"/>
              <a:gd name="connsiteX0" fmla="*/ 3949688 w 13575758"/>
              <a:gd name="connsiteY0" fmla="*/ 1812 h 13760381"/>
              <a:gd name="connsiteX1" fmla="*/ 13575758 w 13575758"/>
              <a:gd name="connsiteY1" fmla="*/ 0 h 13760381"/>
              <a:gd name="connsiteX2" fmla="*/ 13561903 w 13575758"/>
              <a:gd name="connsiteY2" fmla="*/ 13741527 h 13760381"/>
              <a:gd name="connsiteX3" fmla="*/ 0 w 13575758"/>
              <a:gd name="connsiteY3" fmla="*/ 13760381 h 13760381"/>
              <a:gd name="connsiteX4" fmla="*/ 3949688 w 13575758"/>
              <a:gd name="connsiteY4" fmla="*/ 1812 h 13760381"/>
              <a:gd name="connsiteX0" fmla="*/ 3949688 w 13561907"/>
              <a:gd name="connsiteY0" fmla="*/ 0 h 13758569"/>
              <a:gd name="connsiteX1" fmla="*/ 9577916 w 13561907"/>
              <a:gd name="connsiteY1" fmla="*/ 1274095 h 13758569"/>
              <a:gd name="connsiteX2" fmla="*/ 13561903 w 13561907"/>
              <a:gd name="connsiteY2" fmla="*/ 13739715 h 13758569"/>
              <a:gd name="connsiteX3" fmla="*/ 0 w 13561907"/>
              <a:gd name="connsiteY3" fmla="*/ 13758569 h 13758569"/>
              <a:gd name="connsiteX4" fmla="*/ 3949688 w 13561907"/>
              <a:gd name="connsiteY4" fmla="*/ 0 h 13758569"/>
              <a:gd name="connsiteX0" fmla="*/ 3949688 w 13561905"/>
              <a:gd name="connsiteY0" fmla="*/ 23077 h 13781646"/>
              <a:gd name="connsiteX1" fmla="*/ 8195684 w 13561905"/>
              <a:gd name="connsiteY1" fmla="*/ 0 h 13781646"/>
              <a:gd name="connsiteX2" fmla="*/ 13561903 w 13561905"/>
              <a:gd name="connsiteY2" fmla="*/ 13762792 h 13781646"/>
              <a:gd name="connsiteX3" fmla="*/ 0 w 13561905"/>
              <a:gd name="connsiteY3" fmla="*/ 13781646 h 13781646"/>
              <a:gd name="connsiteX4" fmla="*/ 3949688 w 13561905"/>
              <a:gd name="connsiteY4" fmla="*/ 23077 h 13781646"/>
              <a:gd name="connsiteX0" fmla="*/ 3949688 w 8195684"/>
              <a:gd name="connsiteY0" fmla="*/ 23077 h 13781646"/>
              <a:gd name="connsiteX1" fmla="*/ 8195684 w 8195684"/>
              <a:gd name="connsiteY1" fmla="*/ 0 h 13781646"/>
              <a:gd name="connsiteX2" fmla="*/ 7097308 w 8195684"/>
              <a:gd name="connsiteY2" fmla="*/ 12720801 h 13781646"/>
              <a:gd name="connsiteX3" fmla="*/ 0 w 8195684"/>
              <a:gd name="connsiteY3" fmla="*/ 13781646 h 13781646"/>
              <a:gd name="connsiteX4" fmla="*/ 3949688 w 8195684"/>
              <a:gd name="connsiteY4" fmla="*/ 23077 h 13781646"/>
              <a:gd name="connsiteX0" fmla="*/ 3949688 w 8224749"/>
              <a:gd name="connsiteY0" fmla="*/ 23077 h 13805322"/>
              <a:gd name="connsiteX1" fmla="*/ 8195684 w 8224749"/>
              <a:gd name="connsiteY1" fmla="*/ 0 h 13805322"/>
              <a:gd name="connsiteX2" fmla="*/ 8224359 w 8224749"/>
              <a:gd name="connsiteY2" fmla="*/ 13805322 h 13805322"/>
              <a:gd name="connsiteX3" fmla="*/ 0 w 8224749"/>
              <a:gd name="connsiteY3" fmla="*/ 13781646 h 13805322"/>
              <a:gd name="connsiteX4" fmla="*/ 3949688 w 8224749"/>
              <a:gd name="connsiteY4" fmla="*/ 23077 h 13805322"/>
              <a:gd name="connsiteX0" fmla="*/ 3949688 w 13410621"/>
              <a:gd name="connsiteY0" fmla="*/ 23077 h 13805322"/>
              <a:gd name="connsiteX1" fmla="*/ 13410621 w 13410621"/>
              <a:gd name="connsiteY1" fmla="*/ 0 h 13805322"/>
              <a:gd name="connsiteX2" fmla="*/ 8224359 w 13410621"/>
              <a:gd name="connsiteY2" fmla="*/ 13805322 h 13805322"/>
              <a:gd name="connsiteX3" fmla="*/ 0 w 13410621"/>
              <a:gd name="connsiteY3" fmla="*/ 13781646 h 13805322"/>
              <a:gd name="connsiteX4" fmla="*/ 3949688 w 13410621"/>
              <a:gd name="connsiteY4" fmla="*/ 23077 h 13805322"/>
              <a:gd name="connsiteX0" fmla="*/ 3949688 w 13410621"/>
              <a:gd name="connsiteY0" fmla="*/ 23077 h 13805322"/>
              <a:gd name="connsiteX1" fmla="*/ 13410621 w 13410621"/>
              <a:gd name="connsiteY1" fmla="*/ 0 h 13805322"/>
              <a:gd name="connsiteX2" fmla="*/ 8224359 w 13410621"/>
              <a:gd name="connsiteY2" fmla="*/ 13805322 h 13805322"/>
              <a:gd name="connsiteX3" fmla="*/ 0 w 13410621"/>
              <a:gd name="connsiteY3" fmla="*/ 13781646 h 13805322"/>
              <a:gd name="connsiteX4" fmla="*/ 3949688 w 13410621"/>
              <a:gd name="connsiteY4" fmla="*/ 23077 h 13805322"/>
              <a:gd name="connsiteX0" fmla="*/ 3949688 w 13410621"/>
              <a:gd name="connsiteY0" fmla="*/ 23077 h 13791034"/>
              <a:gd name="connsiteX1" fmla="*/ 13410621 w 13410621"/>
              <a:gd name="connsiteY1" fmla="*/ 0 h 13791034"/>
              <a:gd name="connsiteX2" fmla="*/ 9424509 w 13410621"/>
              <a:gd name="connsiteY2" fmla="*/ 13791034 h 13791034"/>
              <a:gd name="connsiteX3" fmla="*/ 0 w 13410621"/>
              <a:gd name="connsiteY3" fmla="*/ 13781646 h 13791034"/>
              <a:gd name="connsiteX4" fmla="*/ 3949688 w 13410621"/>
              <a:gd name="connsiteY4" fmla="*/ 23077 h 13791034"/>
              <a:gd name="connsiteX0" fmla="*/ 3949688 w 13410621"/>
              <a:gd name="connsiteY0" fmla="*/ 23077 h 13791034"/>
              <a:gd name="connsiteX1" fmla="*/ 13410621 w 13410621"/>
              <a:gd name="connsiteY1" fmla="*/ 0 h 13791034"/>
              <a:gd name="connsiteX2" fmla="*/ 9424509 w 13410621"/>
              <a:gd name="connsiteY2" fmla="*/ 13791034 h 13791034"/>
              <a:gd name="connsiteX3" fmla="*/ 0 w 13410621"/>
              <a:gd name="connsiteY3" fmla="*/ 13781646 h 13791034"/>
              <a:gd name="connsiteX4" fmla="*/ 3949688 w 13410621"/>
              <a:gd name="connsiteY4" fmla="*/ 23077 h 13791034"/>
              <a:gd name="connsiteX0" fmla="*/ 3949688 w 13410621"/>
              <a:gd name="connsiteY0" fmla="*/ 23077 h 13791034"/>
              <a:gd name="connsiteX1" fmla="*/ 13410621 w 13410621"/>
              <a:gd name="connsiteY1" fmla="*/ 0 h 13791034"/>
              <a:gd name="connsiteX2" fmla="*/ 9438797 w 13410621"/>
              <a:gd name="connsiteY2" fmla="*/ 13791034 h 13791034"/>
              <a:gd name="connsiteX3" fmla="*/ 0 w 13410621"/>
              <a:gd name="connsiteY3" fmla="*/ 13781646 h 13791034"/>
              <a:gd name="connsiteX4" fmla="*/ 3949688 w 13410621"/>
              <a:gd name="connsiteY4" fmla="*/ 23077 h 13791034"/>
              <a:gd name="connsiteX0" fmla="*/ 3949688 w 13410621"/>
              <a:gd name="connsiteY0" fmla="*/ 23077 h 13791034"/>
              <a:gd name="connsiteX1" fmla="*/ 13410621 w 13410621"/>
              <a:gd name="connsiteY1" fmla="*/ 0 h 13791034"/>
              <a:gd name="connsiteX2" fmla="*/ 9438797 w 13410621"/>
              <a:gd name="connsiteY2" fmla="*/ 13791034 h 13791034"/>
              <a:gd name="connsiteX3" fmla="*/ 0 w 13410621"/>
              <a:gd name="connsiteY3" fmla="*/ 13781646 h 13791034"/>
              <a:gd name="connsiteX4" fmla="*/ 3949688 w 13410621"/>
              <a:gd name="connsiteY4" fmla="*/ 23077 h 13791034"/>
              <a:gd name="connsiteX0" fmla="*/ 3949688 w 13410621"/>
              <a:gd name="connsiteY0" fmla="*/ 23077 h 13791034"/>
              <a:gd name="connsiteX1" fmla="*/ 13410621 w 13410621"/>
              <a:gd name="connsiteY1" fmla="*/ 0 h 13791034"/>
              <a:gd name="connsiteX2" fmla="*/ 9438797 w 13410621"/>
              <a:gd name="connsiteY2" fmla="*/ 13791034 h 13791034"/>
              <a:gd name="connsiteX3" fmla="*/ 0 w 13410621"/>
              <a:gd name="connsiteY3" fmla="*/ 13781646 h 13791034"/>
              <a:gd name="connsiteX4" fmla="*/ 3949688 w 13410621"/>
              <a:gd name="connsiteY4" fmla="*/ 23077 h 13791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410621" h="13791034">
                <a:moveTo>
                  <a:pt x="3949688" y="23077"/>
                </a:moveTo>
                <a:lnTo>
                  <a:pt x="13410621" y="0"/>
                </a:lnTo>
                <a:cubicBezTo>
                  <a:pt x="12077560" y="4597301"/>
                  <a:pt x="10724429" y="9282258"/>
                  <a:pt x="9438797" y="13791034"/>
                </a:cubicBezTo>
                <a:lnTo>
                  <a:pt x="0" y="13781646"/>
                </a:lnTo>
                <a:lnTo>
                  <a:pt x="3949688" y="2307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nl-NL"/>
          </a:p>
        </p:txBody>
      </p:sp>
      <p:sp>
        <p:nvSpPr>
          <p:cNvPr id="2" name="Quote"/>
          <p:cNvSpPr>
            <a:spLocks noGrp="1"/>
          </p:cNvSpPr>
          <p:nvPr>
            <p:ph type="ctrTitle" hasCustomPrompt="1"/>
          </p:nvPr>
        </p:nvSpPr>
        <p:spPr>
          <a:xfrm>
            <a:off x="1593222" y="990490"/>
            <a:ext cx="3458477" cy="5657215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4499" b="1" i="1" u="sng">
                <a:latin typeface="Roboto Black" panose="02000000000000000000" pitchFamily="2" charset="0"/>
                <a:ea typeface="Roboto Black" panose="02000000000000000000" pitchFamily="2" charset="0"/>
              </a:defRPr>
            </a:lvl1pPr>
          </a:lstStyle>
          <a:p>
            <a:r>
              <a:rPr lang="nl-NL"/>
              <a:t>aar is de </a:t>
            </a:r>
            <a:r>
              <a:rPr lang="nl-NL" err="1"/>
              <a:t>placeholder</a:t>
            </a:r>
            <a:r>
              <a:rPr lang="nl-NL"/>
              <a:t> voor een interessante vraag of quote met beeld?</a:t>
            </a:r>
            <a:endParaRPr lang="en-US"/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F531E363-E8DE-3240-9D01-841D595797B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761052" y="5264944"/>
            <a:ext cx="1960832" cy="1256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1016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1">
          <p15:clr>
            <a:srgbClr val="FBAE40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CIAL-Tekstdia met beeld-GE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Vlak achtergrond licht">
            <a:extLst>
              <a:ext uri="{FF2B5EF4-FFF2-40B4-BE49-F238E27FC236}">
                <a16:creationId xmlns:a16="http://schemas.microsoft.com/office/drawing/2014/main" id="{20BCF590-3EB7-CD4E-9CF5-E0DDB8393339}"/>
              </a:ext>
            </a:extLst>
          </p:cNvPr>
          <p:cNvSpPr/>
          <p:nvPr userDrawn="1"/>
        </p:nvSpPr>
        <p:spPr>
          <a:xfrm>
            <a:off x="0" y="1"/>
            <a:ext cx="10142577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450"/>
          </a:p>
        </p:txBody>
      </p:sp>
      <p:sp>
        <p:nvSpPr>
          <p:cNvPr id="9" name="Vlak schuine baan">
            <a:extLst>
              <a:ext uri="{FF2B5EF4-FFF2-40B4-BE49-F238E27FC236}">
                <a16:creationId xmlns:a16="http://schemas.microsoft.com/office/drawing/2014/main" id="{B2B6C17A-1C8C-7A41-BC28-032E19EA8DA0}"/>
              </a:ext>
            </a:extLst>
          </p:cNvPr>
          <p:cNvSpPr/>
          <p:nvPr userDrawn="1"/>
        </p:nvSpPr>
        <p:spPr>
          <a:xfrm rot="960000">
            <a:off x="8237635" y="-441586"/>
            <a:ext cx="816409" cy="80140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450"/>
          </a:p>
        </p:txBody>
      </p:sp>
      <p:pic>
        <p:nvPicPr>
          <p:cNvPr id="18" name="Logo-W-rond-geelwit">
            <a:extLst>
              <a:ext uri="{FF2B5EF4-FFF2-40B4-BE49-F238E27FC236}">
                <a16:creationId xmlns:a16="http://schemas.microsoft.com/office/drawing/2014/main" id="{3914B618-E6BD-F149-8FD0-570EE1C7989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658251" y="6316617"/>
            <a:ext cx="444535" cy="444593"/>
          </a:xfrm>
          <a:prstGeom prst="rect">
            <a:avLst/>
          </a:prstGeom>
        </p:spPr>
      </p:pic>
      <p:sp>
        <p:nvSpPr>
          <p:cNvPr id="5" name="Voettekst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numm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61A81-E545-3C41-97A5-08DA8ED0F4C4}" type="slidenum">
              <a:rPr lang="nl-NL" smtClean="0"/>
              <a:t>‹#›</a:t>
            </a:fld>
            <a:endParaRPr lang="nl-NL"/>
          </a:p>
        </p:txBody>
      </p:sp>
      <p:sp>
        <p:nvSpPr>
          <p:cNvPr id="3" name="Inhoud"/>
          <p:cNvSpPr>
            <a:spLocks noGrp="1"/>
          </p:cNvSpPr>
          <p:nvPr>
            <p:ph idx="1"/>
          </p:nvPr>
        </p:nvSpPr>
        <p:spPr>
          <a:xfrm>
            <a:off x="614946" y="2806996"/>
            <a:ext cx="7494192" cy="292706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ijdelijke aanduiding afbeelding">
            <a:extLst>
              <a:ext uri="{FF2B5EF4-FFF2-40B4-BE49-F238E27FC236}">
                <a16:creationId xmlns:a16="http://schemas.microsoft.com/office/drawing/2014/main" id="{95324610-7F3A-2049-B7A2-5D5DBA5782B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109138" y="-23396"/>
            <a:ext cx="4111839" cy="6902661"/>
          </a:xfrm>
          <a:custGeom>
            <a:avLst/>
            <a:gdLst>
              <a:gd name="connsiteX0" fmla="*/ 0 w 12650788"/>
              <a:gd name="connsiteY0" fmla="*/ 0 h 13730288"/>
              <a:gd name="connsiteX1" fmla="*/ 10542281 w 12650788"/>
              <a:gd name="connsiteY1" fmla="*/ 0 h 13730288"/>
              <a:gd name="connsiteX2" fmla="*/ 12650788 w 12650788"/>
              <a:gd name="connsiteY2" fmla="*/ 2108507 h 13730288"/>
              <a:gd name="connsiteX3" fmla="*/ 12650788 w 12650788"/>
              <a:gd name="connsiteY3" fmla="*/ 13730288 h 13730288"/>
              <a:gd name="connsiteX4" fmla="*/ 0 w 12650788"/>
              <a:gd name="connsiteY4" fmla="*/ 13730288 h 13730288"/>
              <a:gd name="connsiteX5" fmla="*/ 0 w 12650788"/>
              <a:gd name="connsiteY5" fmla="*/ 0 h 13730288"/>
              <a:gd name="connsiteX0" fmla="*/ 3048000 w 12650788"/>
              <a:gd name="connsiteY0" fmla="*/ 0 h 13730288"/>
              <a:gd name="connsiteX1" fmla="*/ 10542281 w 12650788"/>
              <a:gd name="connsiteY1" fmla="*/ 0 h 13730288"/>
              <a:gd name="connsiteX2" fmla="*/ 12650788 w 12650788"/>
              <a:gd name="connsiteY2" fmla="*/ 2108507 h 13730288"/>
              <a:gd name="connsiteX3" fmla="*/ 12650788 w 12650788"/>
              <a:gd name="connsiteY3" fmla="*/ 13730288 h 13730288"/>
              <a:gd name="connsiteX4" fmla="*/ 0 w 12650788"/>
              <a:gd name="connsiteY4" fmla="*/ 13730288 h 13730288"/>
              <a:gd name="connsiteX5" fmla="*/ 3048000 w 12650788"/>
              <a:gd name="connsiteY5" fmla="*/ 0 h 13730288"/>
              <a:gd name="connsiteX0" fmla="*/ 3906982 w 13509770"/>
              <a:gd name="connsiteY0" fmla="*/ 0 h 13730288"/>
              <a:gd name="connsiteX1" fmla="*/ 11401263 w 13509770"/>
              <a:gd name="connsiteY1" fmla="*/ 0 h 13730288"/>
              <a:gd name="connsiteX2" fmla="*/ 13509770 w 13509770"/>
              <a:gd name="connsiteY2" fmla="*/ 2108507 h 13730288"/>
              <a:gd name="connsiteX3" fmla="*/ 13509770 w 13509770"/>
              <a:gd name="connsiteY3" fmla="*/ 13730288 h 13730288"/>
              <a:gd name="connsiteX4" fmla="*/ 0 w 13509770"/>
              <a:gd name="connsiteY4" fmla="*/ 13702579 h 13730288"/>
              <a:gd name="connsiteX5" fmla="*/ 3906982 w 13509770"/>
              <a:gd name="connsiteY5" fmla="*/ 0 h 13730288"/>
              <a:gd name="connsiteX0" fmla="*/ 3893128 w 13495916"/>
              <a:gd name="connsiteY0" fmla="*/ 0 h 13730288"/>
              <a:gd name="connsiteX1" fmla="*/ 11387409 w 13495916"/>
              <a:gd name="connsiteY1" fmla="*/ 0 h 13730288"/>
              <a:gd name="connsiteX2" fmla="*/ 13495916 w 13495916"/>
              <a:gd name="connsiteY2" fmla="*/ 2108507 h 13730288"/>
              <a:gd name="connsiteX3" fmla="*/ 13495916 w 13495916"/>
              <a:gd name="connsiteY3" fmla="*/ 13730288 h 13730288"/>
              <a:gd name="connsiteX4" fmla="*/ 0 w 13495916"/>
              <a:gd name="connsiteY4" fmla="*/ 13730288 h 13730288"/>
              <a:gd name="connsiteX5" fmla="*/ 3893128 w 13495916"/>
              <a:gd name="connsiteY5" fmla="*/ 0 h 13730288"/>
              <a:gd name="connsiteX0" fmla="*/ 3893128 w 13509771"/>
              <a:gd name="connsiteY0" fmla="*/ 11239 h 13741527"/>
              <a:gd name="connsiteX1" fmla="*/ 11387409 w 13509771"/>
              <a:gd name="connsiteY1" fmla="*/ 11239 h 13741527"/>
              <a:gd name="connsiteX2" fmla="*/ 13509771 w 13509771"/>
              <a:gd name="connsiteY2" fmla="*/ 0 h 13741527"/>
              <a:gd name="connsiteX3" fmla="*/ 13495916 w 13509771"/>
              <a:gd name="connsiteY3" fmla="*/ 13741527 h 13741527"/>
              <a:gd name="connsiteX4" fmla="*/ 0 w 13509771"/>
              <a:gd name="connsiteY4" fmla="*/ 13741527 h 13741527"/>
              <a:gd name="connsiteX5" fmla="*/ 3893128 w 13509771"/>
              <a:gd name="connsiteY5" fmla="*/ 11239 h 13741527"/>
              <a:gd name="connsiteX0" fmla="*/ 3893128 w 13509771"/>
              <a:gd name="connsiteY0" fmla="*/ 11239 h 13741527"/>
              <a:gd name="connsiteX1" fmla="*/ 13509771 w 13509771"/>
              <a:gd name="connsiteY1" fmla="*/ 0 h 13741527"/>
              <a:gd name="connsiteX2" fmla="*/ 13495916 w 13509771"/>
              <a:gd name="connsiteY2" fmla="*/ 13741527 h 13741527"/>
              <a:gd name="connsiteX3" fmla="*/ 0 w 13509771"/>
              <a:gd name="connsiteY3" fmla="*/ 13741527 h 13741527"/>
              <a:gd name="connsiteX4" fmla="*/ 3893128 w 13509771"/>
              <a:gd name="connsiteY4" fmla="*/ 11239 h 13741527"/>
              <a:gd name="connsiteX0" fmla="*/ 3921408 w 13538051"/>
              <a:gd name="connsiteY0" fmla="*/ 11239 h 13750954"/>
              <a:gd name="connsiteX1" fmla="*/ 13538051 w 13538051"/>
              <a:gd name="connsiteY1" fmla="*/ 0 h 13750954"/>
              <a:gd name="connsiteX2" fmla="*/ 13524196 w 13538051"/>
              <a:gd name="connsiteY2" fmla="*/ 13741527 h 13750954"/>
              <a:gd name="connsiteX3" fmla="*/ 0 w 13538051"/>
              <a:gd name="connsiteY3" fmla="*/ 13750954 h 13750954"/>
              <a:gd name="connsiteX4" fmla="*/ 3921408 w 13538051"/>
              <a:gd name="connsiteY4" fmla="*/ 11239 h 13750954"/>
              <a:gd name="connsiteX0" fmla="*/ 3959115 w 13575758"/>
              <a:gd name="connsiteY0" fmla="*/ 11239 h 13760381"/>
              <a:gd name="connsiteX1" fmla="*/ 13575758 w 13575758"/>
              <a:gd name="connsiteY1" fmla="*/ 0 h 13760381"/>
              <a:gd name="connsiteX2" fmla="*/ 13561903 w 13575758"/>
              <a:gd name="connsiteY2" fmla="*/ 13741527 h 13760381"/>
              <a:gd name="connsiteX3" fmla="*/ 0 w 13575758"/>
              <a:gd name="connsiteY3" fmla="*/ 13760381 h 13760381"/>
              <a:gd name="connsiteX4" fmla="*/ 3959115 w 13575758"/>
              <a:gd name="connsiteY4" fmla="*/ 11239 h 13760381"/>
              <a:gd name="connsiteX0" fmla="*/ 3949688 w 13575758"/>
              <a:gd name="connsiteY0" fmla="*/ 1812 h 13760381"/>
              <a:gd name="connsiteX1" fmla="*/ 13575758 w 13575758"/>
              <a:gd name="connsiteY1" fmla="*/ 0 h 13760381"/>
              <a:gd name="connsiteX2" fmla="*/ 13561903 w 13575758"/>
              <a:gd name="connsiteY2" fmla="*/ 13741527 h 13760381"/>
              <a:gd name="connsiteX3" fmla="*/ 0 w 13575758"/>
              <a:gd name="connsiteY3" fmla="*/ 13760381 h 13760381"/>
              <a:gd name="connsiteX4" fmla="*/ 3949688 w 13575758"/>
              <a:gd name="connsiteY4" fmla="*/ 1812 h 13760381"/>
              <a:gd name="connsiteX0" fmla="*/ 3949688 w 13561907"/>
              <a:gd name="connsiteY0" fmla="*/ 0 h 13758569"/>
              <a:gd name="connsiteX1" fmla="*/ 9577916 w 13561907"/>
              <a:gd name="connsiteY1" fmla="*/ 1274095 h 13758569"/>
              <a:gd name="connsiteX2" fmla="*/ 13561903 w 13561907"/>
              <a:gd name="connsiteY2" fmla="*/ 13739715 h 13758569"/>
              <a:gd name="connsiteX3" fmla="*/ 0 w 13561907"/>
              <a:gd name="connsiteY3" fmla="*/ 13758569 h 13758569"/>
              <a:gd name="connsiteX4" fmla="*/ 3949688 w 13561907"/>
              <a:gd name="connsiteY4" fmla="*/ 0 h 13758569"/>
              <a:gd name="connsiteX0" fmla="*/ 3949688 w 13561905"/>
              <a:gd name="connsiteY0" fmla="*/ 23077 h 13781646"/>
              <a:gd name="connsiteX1" fmla="*/ 8195684 w 13561905"/>
              <a:gd name="connsiteY1" fmla="*/ 0 h 13781646"/>
              <a:gd name="connsiteX2" fmla="*/ 13561903 w 13561905"/>
              <a:gd name="connsiteY2" fmla="*/ 13762792 h 13781646"/>
              <a:gd name="connsiteX3" fmla="*/ 0 w 13561905"/>
              <a:gd name="connsiteY3" fmla="*/ 13781646 h 13781646"/>
              <a:gd name="connsiteX4" fmla="*/ 3949688 w 13561905"/>
              <a:gd name="connsiteY4" fmla="*/ 23077 h 13781646"/>
              <a:gd name="connsiteX0" fmla="*/ 3949688 w 8195684"/>
              <a:gd name="connsiteY0" fmla="*/ 23077 h 13781646"/>
              <a:gd name="connsiteX1" fmla="*/ 8195684 w 8195684"/>
              <a:gd name="connsiteY1" fmla="*/ 0 h 13781646"/>
              <a:gd name="connsiteX2" fmla="*/ 7097308 w 8195684"/>
              <a:gd name="connsiteY2" fmla="*/ 12720801 h 13781646"/>
              <a:gd name="connsiteX3" fmla="*/ 0 w 8195684"/>
              <a:gd name="connsiteY3" fmla="*/ 13781646 h 13781646"/>
              <a:gd name="connsiteX4" fmla="*/ 3949688 w 8195684"/>
              <a:gd name="connsiteY4" fmla="*/ 23077 h 13781646"/>
              <a:gd name="connsiteX0" fmla="*/ 3949688 w 8224749"/>
              <a:gd name="connsiteY0" fmla="*/ 23077 h 13805322"/>
              <a:gd name="connsiteX1" fmla="*/ 8195684 w 8224749"/>
              <a:gd name="connsiteY1" fmla="*/ 0 h 13805322"/>
              <a:gd name="connsiteX2" fmla="*/ 8224359 w 8224749"/>
              <a:gd name="connsiteY2" fmla="*/ 13805322 h 13805322"/>
              <a:gd name="connsiteX3" fmla="*/ 0 w 8224749"/>
              <a:gd name="connsiteY3" fmla="*/ 13781646 h 13805322"/>
              <a:gd name="connsiteX4" fmla="*/ 3949688 w 8224749"/>
              <a:gd name="connsiteY4" fmla="*/ 23077 h 13805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24749" h="13805322">
                <a:moveTo>
                  <a:pt x="3949688" y="23077"/>
                </a:moveTo>
                <a:lnTo>
                  <a:pt x="8195684" y="0"/>
                </a:lnTo>
                <a:cubicBezTo>
                  <a:pt x="8191066" y="4580509"/>
                  <a:pt x="8228977" y="9224813"/>
                  <a:pt x="8224359" y="13805322"/>
                </a:cubicBezTo>
                <a:lnTo>
                  <a:pt x="0" y="13781646"/>
                </a:lnTo>
                <a:lnTo>
                  <a:pt x="3949688" y="2307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nl-NL"/>
          </a:p>
        </p:txBody>
      </p:sp>
      <p:sp>
        <p:nvSpPr>
          <p:cNvPr id="16" name="Titel">
            <a:extLst>
              <a:ext uri="{FF2B5EF4-FFF2-40B4-BE49-F238E27FC236}">
                <a16:creationId xmlns:a16="http://schemas.microsoft.com/office/drawing/2014/main" id="{A6E3C1C0-BE16-A041-BFF1-581A9C25E1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3684" y="1247903"/>
            <a:ext cx="7515454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nl-NL"/>
              <a:t>Klik om stijl van de titel te bewerken</a:t>
            </a:r>
            <a:endParaRPr lang="en-US"/>
          </a:p>
        </p:txBody>
      </p:sp>
      <p:sp>
        <p:nvSpPr>
          <p:cNvPr id="15" name="Bovenkop">
            <a:extLst>
              <a:ext uri="{FF2B5EF4-FFF2-40B4-BE49-F238E27FC236}">
                <a16:creationId xmlns:a16="http://schemas.microsoft.com/office/drawing/2014/main" id="{E22281ED-6E2C-E14A-8AC4-9866DA42B6C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4464" y="724995"/>
            <a:ext cx="7483412" cy="473402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699" b="0" i="0" u="sng">
                <a:latin typeface="Roboto Medium" panose="02000000000000000000" pitchFamily="2" charset="0"/>
                <a:ea typeface="Roboto Medium" panose="02000000000000000000" pitchFamily="2" charset="0"/>
              </a:defRPr>
            </a:lvl1pPr>
          </a:lstStyle>
          <a:p>
            <a:pPr lvl="0"/>
            <a:r>
              <a:rPr lang="nl-NL" err="1"/>
              <a:t>Placeholder</a:t>
            </a:r>
            <a:r>
              <a:rPr lang="nl-NL"/>
              <a:t> bovenkop</a:t>
            </a:r>
          </a:p>
        </p:txBody>
      </p:sp>
    </p:spTree>
    <p:extLst>
      <p:ext uri="{BB962C8B-B14F-4D97-AF65-F5344CB8AC3E}">
        <p14:creationId xmlns:p14="http://schemas.microsoft.com/office/powerpoint/2010/main" val="4206247176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CIAL-Tekstdia met beeld-BLAU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Vlak achtergrond licht">
            <a:extLst>
              <a:ext uri="{FF2B5EF4-FFF2-40B4-BE49-F238E27FC236}">
                <a16:creationId xmlns:a16="http://schemas.microsoft.com/office/drawing/2014/main" id="{20BCF590-3EB7-CD4E-9CF5-E0DDB8393339}"/>
              </a:ext>
            </a:extLst>
          </p:cNvPr>
          <p:cNvSpPr/>
          <p:nvPr userDrawn="1"/>
        </p:nvSpPr>
        <p:spPr>
          <a:xfrm>
            <a:off x="0" y="1"/>
            <a:ext cx="10142577" cy="6858000"/>
          </a:xfrm>
          <a:prstGeom prst="rect">
            <a:avLst/>
          </a:prstGeom>
          <a:solidFill>
            <a:srgbClr val="84D0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450"/>
          </a:p>
        </p:txBody>
      </p:sp>
      <p:sp>
        <p:nvSpPr>
          <p:cNvPr id="9" name="Vlak schuine baan">
            <a:extLst>
              <a:ext uri="{FF2B5EF4-FFF2-40B4-BE49-F238E27FC236}">
                <a16:creationId xmlns:a16="http://schemas.microsoft.com/office/drawing/2014/main" id="{B2B6C17A-1C8C-7A41-BC28-032E19EA8DA0}"/>
              </a:ext>
            </a:extLst>
          </p:cNvPr>
          <p:cNvSpPr/>
          <p:nvPr userDrawn="1"/>
        </p:nvSpPr>
        <p:spPr>
          <a:xfrm rot="960000">
            <a:off x="8237635" y="-441586"/>
            <a:ext cx="816409" cy="8014076"/>
          </a:xfrm>
          <a:prstGeom prst="rect">
            <a:avLst/>
          </a:prstGeom>
          <a:solidFill>
            <a:srgbClr val="1EBC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450"/>
          </a:p>
        </p:txBody>
      </p:sp>
      <p:pic>
        <p:nvPicPr>
          <p:cNvPr id="18" name="Logo-W-rond-geelwit">
            <a:extLst>
              <a:ext uri="{FF2B5EF4-FFF2-40B4-BE49-F238E27FC236}">
                <a16:creationId xmlns:a16="http://schemas.microsoft.com/office/drawing/2014/main" id="{3914B618-E6BD-F149-8FD0-570EE1C7989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658251" y="6316617"/>
            <a:ext cx="444535" cy="444593"/>
          </a:xfrm>
          <a:prstGeom prst="rect">
            <a:avLst/>
          </a:prstGeom>
        </p:spPr>
      </p:pic>
      <p:sp>
        <p:nvSpPr>
          <p:cNvPr id="5" name="Voettekst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numm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61A81-E545-3C41-97A5-08DA8ED0F4C4}" type="slidenum">
              <a:rPr lang="nl-NL" smtClean="0"/>
              <a:t>‹#›</a:t>
            </a:fld>
            <a:endParaRPr lang="nl-NL"/>
          </a:p>
        </p:txBody>
      </p:sp>
      <p:sp>
        <p:nvSpPr>
          <p:cNvPr id="3" name="Inhoud"/>
          <p:cNvSpPr>
            <a:spLocks noGrp="1"/>
          </p:cNvSpPr>
          <p:nvPr>
            <p:ph idx="1"/>
          </p:nvPr>
        </p:nvSpPr>
        <p:spPr>
          <a:xfrm>
            <a:off x="614946" y="2806996"/>
            <a:ext cx="7494192" cy="292706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ijdelijke aanduiding afbeelding">
            <a:extLst>
              <a:ext uri="{FF2B5EF4-FFF2-40B4-BE49-F238E27FC236}">
                <a16:creationId xmlns:a16="http://schemas.microsoft.com/office/drawing/2014/main" id="{95324610-7F3A-2049-B7A2-5D5DBA5782B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109138" y="-23396"/>
            <a:ext cx="4111839" cy="6902661"/>
          </a:xfrm>
          <a:custGeom>
            <a:avLst/>
            <a:gdLst>
              <a:gd name="connsiteX0" fmla="*/ 0 w 12650788"/>
              <a:gd name="connsiteY0" fmla="*/ 0 h 13730288"/>
              <a:gd name="connsiteX1" fmla="*/ 10542281 w 12650788"/>
              <a:gd name="connsiteY1" fmla="*/ 0 h 13730288"/>
              <a:gd name="connsiteX2" fmla="*/ 12650788 w 12650788"/>
              <a:gd name="connsiteY2" fmla="*/ 2108507 h 13730288"/>
              <a:gd name="connsiteX3" fmla="*/ 12650788 w 12650788"/>
              <a:gd name="connsiteY3" fmla="*/ 13730288 h 13730288"/>
              <a:gd name="connsiteX4" fmla="*/ 0 w 12650788"/>
              <a:gd name="connsiteY4" fmla="*/ 13730288 h 13730288"/>
              <a:gd name="connsiteX5" fmla="*/ 0 w 12650788"/>
              <a:gd name="connsiteY5" fmla="*/ 0 h 13730288"/>
              <a:gd name="connsiteX0" fmla="*/ 3048000 w 12650788"/>
              <a:gd name="connsiteY0" fmla="*/ 0 h 13730288"/>
              <a:gd name="connsiteX1" fmla="*/ 10542281 w 12650788"/>
              <a:gd name="connsiteY1" fmla="*/ 0 h 13730288"/>
              <a:gd name="connsiteX2" fmla="*/ 12650788 w 12650788"/>
              <a:gd name="connsiteY2" fmla="*/ 2108507 h 13730288"/>
              <a:gd name="connsiteX3" fmla="*/ 12650788 w 12650788"/>
              <a:gd name="connsiteY3" fmla="*/ 13730288 h 13730288"/>
              <a:gd name="connsiteX4" fmla="*/ 0 w 12650788"/>
              <a:gd name="connsiteY4" fmla="*/ 13730288 h 13730288"/>
              <a:gd name="connsiteX5" fmla="*/ 3048000 w 12650788"/>
              <a:gd name="connsiteY5" fmla="*/ 0 h 13730288"/>
              <a:gd name="connsiteX0" fmla="*/ 3906982 w 13509770"/>
              <a:gd name="connsiteY0" fmla="*/ 0 h 13730288"/>
              <a:gd name="connsiteX1" fmla="*/ 11401263 w 13509770"/>
              <a:gd name="connsiteY1" fmla="*/ 0 h 13730288"/>
              <a:gd name="connsiteX2" fmla="*/ 13509770 w 13509770"/>
              <a:gd name="connsiteY2" fmla="*/ 2108507 h 13730288"/>
              <a:gd name="connsiteX3" fmla="*/ 13509770 w 13509770"/>
              <a:gd name="connsiteY3" fmla="*/ 13730288 h 13730288"/>
              <a:gd name="connsiteX4" fmla="*/ 0 w 13509770"/>
              <a:gd name="connsiteY4" fmla="*/ 13702579 h 13730288"/>
              <a:gd name="connsiteX5" fmla="*/ 3906982 w 13509770"/>
              <a:gd name="connsiteY5" fmla="*/ 0 h 13730288"/>
              <a:gd name="connsiteX0" fmla="*/ 3893128 w 13495916"/>
              <a:gd name="connsiteY0" fmla="*/ 0 h 13730288"/>
              <a:gd name="connsiteX1" fmla="*/ 11387409 w 13495916"/>
              <a:gd name="connsiteY1" fmla="*/ 0 h 13730288"/>
              <a:gd name="connsiteX2" fmla="*/ 13495916 w 13495916"/>
              <a:gd name="connsiteY2" fmla="*/ 2108507 h 13730288"/>
              <a:gd name="connsiteX3" fmla="*/ 13495916 w 13495916"/>
              <a:gd name="connsiteY3" fmla="*/ 13730288 h 13730288"/>
              <a:gd name="connsiteX4" fmla="*/ 0 w 13495916"/>
              <a:gd name="connsiteY4" fmla="*/ 13730288 h 13730288"/>
              <a:gd name="connsiteX5" fmla="*/ 3893128 w 13495916"/>
              <a:gd name="connsiteY5" fmla="*/ 0 h 13730288"/>
              <a:gd name="connsiteX0" fmla="*/ 3893128 w 13509771"/>
              <a:gd name="connsiteY0" fmla="*/ 11239 h 13741527"/>
              <a:gd name="connsiteX1" fmla="*/ 11387409 w 13509771"/>
              <a:gd name="connsiteY1" fmla="*/ 11239 h 13741527"/>
              <a:gd name="connsiteX2" fmla="*/ 13509771 w 13509771"/>
              <a:gd name="connsiteY2" fmla="*/ 0 h 13741527"/>
              <a:gd name="connsiteX3" fmla="*/ 13495916 w 13509771"/>
              <a:gd name="connsiteY3" fmla="*/ 13741527 h 13741527"/>
              <a:gd name="connsiteX4" fmla="*/ 0 w 13509771"/>
              <a:gd name="connsiteY4" fmla="*/ 13741527 h 13741527"/>
              <a:gd name="connsiteX5" fmla="*/ 3893128 w 13509771"/>
              <a:gd name="connsiteY5" fmla="*/ 11239 h 13741527"/>
              <a:gd name="connsiteX0" fmla="*/ 3893128 w 13509771"/>
              <a:gd name="connsiteY0" fmla="*/ 11239 h 13741527"/>
              <a:gd name="connsiteX1" fmla="*/ 13509771 w 13509771"/>
              <a:gd name="connsiteY1" fmla="*/ 0 h 13741527"/>
              <a:gd name="connsiteX2" fmla="*/ 13495916 w 13509771"/>
              <a:gd name="connsiteY2" fmla="*/ 13741527 h 13741527"/>
              <a:gd name="connsiteX3" fmla="*/ 0 w 13509771"/>
              <a:gd name="connsiteY3" fmla="*/ 13741527 h 13741527"/>
              <a:gd name="connsiteX4" fmla="*/ 3893128 w 13509771"/>
              <a:gd name="connsiteY4" fmla="*/ 11239 h 13741527"/>
              <a:gd name="connsiteX0" fmla="*/ 3921408 w 13538051"/>
              <a:gd name="connsiteY0" fmla="*/ 11239 h 13750954"/>
              <a:gd name="connsiteX1" fmla="*/ 13538051 w 13538051"/>
              <a:gd name="connsiteY1" fmla="*/ 0 h 13750954"/>
              <a:gd name="connsiteX2" fmla="*/ 13524196 w 13538051"/>
              <a:gd name="connsiteY2" fmla="*/ 13741527 h 13750954"/>
              <a:gd name="connsiteX3" fmla="*/ 0 w 13538051"/>
              <a:gd name="connsiteY3" fmla="*/ 13750954 h 13750954"/>
              <a:gd name="connsiteX4" fmla="*/ 3921408 w 13538051"/>
              <a:gd name="connsiteY4" fmla="*/ 11239 h 13750954"/>
              <a:gd name="connsiteX0" fmla="*/ 3959115 w 13575758"/>
              <a:gd name="connsiteY0" fmla="*/ 11239 h 13760381"/>
              <a:gd name="connsiteX1" fmla="*/ 13575758 w 13575758"/>
              <a:gd name="connsiteY1" fmla="*/ 0 h 13760381"/>
              <a:gd name="connsiteX2" fmla="*/ 13561903 w 13575758"/>
              <a:gd name="connsiteY2" fmla="*/ 13741527 h 13760381"/>
              <a:gd name="connsiteX3" fmla="*/ 0 w 13575758"/>
              <a:gd name="connsiteY3" fmla="*/ 13760381 h 13760381"/>
              <a:gd name="connsiteX4" fmla="*/ 3959115 w 13575758"/>
              <a:gd name="connsiteY4" fmla="*/ 11239 h 13760381"/>
              <a:gd name="connsiteX0" fmla="*/ 3949688 w 13575758"/>
              <a:gd name="connsiteY0" fmla="*/ 1812 h 13760381"/>
              <a:gd name="connsiteX1" fmla="*/ 13575758 w 13575758"/>
              <a:gd name="connsiteY1" fmla="*/ 0 h 13760381"/>
              <a:gd name="connsiteX2" fmla="*/ 13561903 w 13575758"/>
              <a:gd name="connsiteY2" fmla="*/ 13741527 h 13760381"/>
              <a:gd name="connsiteX3" fmla="*/ 0 w 13575758"/>
              <a:gd name="connsiteY3" fmla="*/ 13760381 h 13760381"/>
              <a:gd name="connsiteX4" fmla="*/ 3949688 w 13575758"/>
              <a:gd name="connsiteY4" fmla="*/ 1812 h 13760381"/>
              <a:gd name="connsiteX0" fmla="*/ 3949688 w 13561907"/>
              <a:gd name="connsiteY0" fmla="*/ 0 h 13758569"/>
              <a:gd name="connsiteX1" fmla="*/ 9577916 w 13561907"/>
              <a:gd name="connsiteY1" fmla="*/ 1274095 h 13758569"/>
              <a:gd name="connsiteX2" fmla="*/ 13561903 w 13561907"/>
              <a:gd name="connsiteY2" fmla="*/ 13739715 h 13758569"/>
              <a:gd name="connsiteX3" fmla="*/ 0 w 13561907"/>
              <a:gd name="connsiteY3" fmla="*/ 13758569 h 13758569"/>
              <a:gd name="connsiteX4" fmla="*/ 3949688 w 13561907"/>
              <a:gd name="connsiteY4" fmla="*/ 0 h 13758569"/>
              <a:gd name="connsiteX0" fmla="*/ 3949688 w 13561905"/>
              <a:gd name="connsiteY0" fmla="*/ 23077 h 13781646"/>
              <a:gd name="connsiteX1" fmla="*/ 8195684 w 13561905"/>
              <a:gd name="connsiteY1" fmla="*/ 0 h 13781646"/>
              <a:gd name="connsiteX2" fmla="*/ 13561903 w 13561905"/>
              <a:gd name="connsiteY2" fmla="*/ 13762792 h 13781646"/>
              <a:gd name="connsiteX3" fmla="*/ 0 w 13561905"/>
              <a:gd name="connsiteY3" fmla="*/ 13781646 h 13781646"/>
              <a:gd name="connsiteX4" fmla="*/ 3949688 w 13561905"/>
              <a:gd name="connsiteY4" fmla="*/ 23077 h 13781646"/>
              <a:gd name="connsiteX0" fmla="*/ 3949688 w 8195684"/>
              <a:gd name="connsiteY0" fmla="*/ 23077 h 13781646"/>
              <a:gd name="connsiteX1" fmla="*/ 8195684 w 8195684"/>
              <a:gd name="connsiteY1" fmla="*/ 0 h 13781646"/>
              <a:gd name="connsiteX2" fmla="*/ 7097308 w 8195684"/>
              <a:gd name="connsiteY2" fmla="*/ 12720801 h 13781646"/>
              <a:gd name="connsiteX3" fmla="*/ 0 w 8195684"/>
              <a:gd name="connsiteY3" fmla="*/ 13781646 h 13781646"/>
              <a:gd name="connsiteX4" fmla="*/ 3949688 w 8195684"/>
              <a:gd name="connsiteY4" fmla="*/ 23077 h 13781646"/>
              <a:gd name="connsiteX0" fmla="*/ 3949688 w 8224749"/>
              <a:gd name="connsiteY0" fmla="*/ 23077 h 13805322"/>
              <a:gd name="connsiteX1" fmla="*/ 8195684 w 8224749"/>
              <a:gd name="connsiteY1" fmla="*/ 0 h 13805322"/>
              <a:gd name="connsiteX2" fmla="*/ 8224359 w 8224749"/>
              <a:gd name="connsiteY2" fmla="*/ 13805322 h 13805322"/>
              <a:gd name="connsiteX3" fmla="*/ 0 w 8224749"/>
              <a:gd name="connsiteY3" fmla="*/ 13781646 h 13805322"/>
              <a:gd name="connsiteX4" fmla="*/ 3949688 w 8224749"/>
              <a:gd name="connsiteY4" fmla="*/ 23077 h 13805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24749" h="13805322">
                <a:moveTo>
                  <a:pt x="3949688" y="23077"/>
                </a:moveTo>
                <a:lnTo>
                  <a:pt x="8195684" y="0"/>
                </a:lnTo>
                <a:cubicBezTo>
                  <a:pt x="8191066" y="4580509"/>
                  <a:pt x="8228977" y="9224813"/>
                  <a:pt x="8224359" y="13805322"/>
                </a:cubicBezTo>
                <a:lnTo>
                  <a:pt x="0" y="13781646"/>
                </a:lnTo>
                <a:lnTo>
                  <a:pt x="3949688" y="2307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nl-NL"/>
          </a:p>
        </p:txBody>
      </p:sp>
      <p:sp>
        <p:nvSpPr>
          <p:cNvPr id="16" name="Titel">
            <a:extLst>
              <a:ext uri="{FF2B5EF4-FFF2-40B4-BE49-F238E27FC236}">
                <a16:creationId xmlns:a16="http://schemas.microsoft.com/office/drawing/2014/main" id="{A6E3C1C0-BE16-A041-BFF1-581A9C25E1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3684" y="1247903"/>
            <a:ext cx="7515454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nl-NL"/>
              <a:t>Klik om stijl van de titel te bewerken</a:t>
            </a:r>
            <a:endParaRPr lang="en-US"/>
          </a:p>
        </p:txBody>
      </p:sp>
      <p:sp>
        <p:nvSpPr>
          <p:cNvPr id="15" name="Bovenkop">
            <a:extLst>
              <a:ext uri="{FF2B5EF4-FFF2-40B4-BE49-F238E27FC236}">
                <a16:creationId xmlns:a16="http://schemas.microsoft.com/office/drawing/2014/main" id="{E22281ED-6E2C-E14A-8AC4-9866DA42B6C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4464" y="724995"/>
            <a:ext cx="7483412" cy="473402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699" b="0" i="0" u="sng">
                <a:latin typeface="Roboto Medium" panose="02000000000000000000" pitchFamily="2" charset="0"/>
                <a:ea typeface="Roboto Medium" panose="02000000000000000000" pitchFamily="2" charset="0"/>
              </a:defRPr>
            </a:lvl1pPr>
          </a:lstStyle>
          <a:p>
            <a:pPr lvl="0"/>
            <a:r>
              <a:rPr lang="nl-NL" err="1"/>
              <a:t>Placeholder</a:t>
            </a:r>
            <a:r>
              <a:rPr lang="nl-NL"/>
              <a:t> bovenkop</a:t>
            </a:r>
          </a:p>
        </p:txBody>
      </p:sp>
    </p:spTree>
    <p:extLst>
      <p:ext uri="{BB962C8B-B14F-4D97-AF65-F5344CB8AC3E}">
        <p14:creationId xmlns:p14="http://schemas.microsoft.com/office/powerpoint/2010/main" val="687556394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CIAL-Tekstdia met beeld-GRO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Vlak achtergrond licht">
            <a:extLst>
              <a:ext uri="{FF2B5EF4-FFF2-40B4-BE49-F238E27FC236}">
                <a16:creationId xmlns:a16="http://schemas.microsoft.com/office/drawing/2014/main" id="{20BCF590-3EB7-CD4E-9CF5-E0DDB8393339}"/>
              </a:ext>
            </a:extLst>
          </p:cNvPr>
          <p:cNvSpPr/>
          <p:nvPr userDrawn="1"/>
        </p:nvSpPr>
        <p:spPr>
          <a:xfrm>
            <a:off x="0" y="1"/>
            <a:ext cx="10142577" cy="6858000"/>
          </a:xfrm>
          <a:prstGeom prst="rect">
            <a:avLst/>
          </a:prstGeom>
          <a:solidFill>
            <a:srgbClr val="D5E0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450"/>
          </a:p>
        </p:txBody>
      </p:sp>
      <p:sp>
        <p:nvSpPr>
          <p:cNvPr id="9" name="Vlak schuine baan">
            <a:extLst>
              <a:ext uri="{FF2B5EF4-FFF2-40B4-BE49-F238E27FC236}">
                <a16:creationId xmlns:a16="http://schemas.microsoft.com/office/drawing/2014/main" id="{B2B6C17A-1C8C-7A41-BC28-032E19EA8DA0}"/>
              </a:ext>
            </a:extLst>
          </p:cNvPr>
          <p:cNvSpPr/>
          <p:nvPr userDrawn="1"/>
        </p:nvSpPr>
        <p:spPr>
          <a:xfrm rot="960000">
            <a:off x="8237635" y="-441586"/>
            <a:ext cx="816409" cy="8014076"/>
          </a:xfrm>
          <a:prstGeom prst="rect">
            <a:avLst/>
          </a:prstGeom>
          <a:solidFill>
            <a:srgbClr val="B1D2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450"/>
          </a:p>
        </p:txBody>
      </p:sp>
      <p:pic>
        <p:nvPicPr>
          <p:cNvPr id="18" name="Logo-W-rond-geelwit">
            <a:extLst>
              <a:ext uri="{FF2B5EF4-FFF2-40B4-BE49-F238E27FC236}">
                <a16:creationId xmlns:a16="http://schemas.microsoft.com/office/drawing/2014/main" id="{3914B618-E6BD-F149-8FD0-570EE1C7989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658251" y="6316617"/>
            <a:ext cx="444535" cy="444593"/>
          </a:xfrm>
          <a:prstGeom prst="rect">
            <a:avLst/>
          </a:prstGeom>
        </p:spPr>
      </p:pic>
      <p:sp>
        <p:nvSpPr>
          <p:cNvPr id="5" name="Voettekst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numm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61A81-E545-3C41-97A5-08DA8ED0F4C4}" type="slidenum">
              <a:rPr lang="nl-NL" smtClean="0"/>
              <a:t>‹#›</a:t>
            </a:fld>
            <a:endParaRPr lang="nl-NL"/>
          </a:p>
        </p:txBody>
      </p:sp>
      <p:sp>
        <p:nvSpPr>
          <p:cNvPr id="3" name="Inhoud"/>
          <p:cNvSpPr>
            <a:spLocks noGrp="1"/>
          </p:cNvSpPr>
          <p:nvPr>
            <p:ph idx="1"/>
          </p:nvPr>
        </p:nvSpPr>
        <p:spPr>
          <a:xfrm>
            <a:off x="614946" y="2806996"/>
            <a:ext cx="7494192" cy="292706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ijdelijke aanduiding afbeelding">
            <a:extLst>
              <a:ext uri="{FF2B5EF4-FFF2-40B4-BE49-F238E27FC236}">
                <a16:creationId xmlns:a16="http://schemas.microsoft.com/office/drawing/2014/main" id="{95324610-7F3A-2049-B7A2-5D5DBA5782B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109138" y="-23396"/>
            <a:ext cx="4111839" cy="6902661"/>
          </a:xfrm>
          <a:custGeom>
            <a:avLst/>
            <a:gdLst>
              <a:gd name="connsiteX0" fmla="*/ 0 w 12650788"/>
              <a:gd name="connsiteY0" fmla="*/ 0 h 13730288"/>
              <a:gd name="connsiteX1" fmla="*/ 10542281 w 12650788"/>
              <a:gd name="connsiteY1" fmla="*/ 0 h 13730288"/>
              <a:gd name="connsiteX2" fmla="*/ 12650788 w 12650788"/>
              <a:gd name="connsiteY2" fmla="*/ 2108507 h 13730288"/>
              <a:gd name="connsiteX3" fmla="*/ 12650788 w 12650788"/>
              <a:gd name="connsiteY3" fmla="*/ 13730288 h 13730288"/>
              <a:gd name="connsiteX4" fmla="*/ 0 w 12650788"/>
              <a:gd name="connsiteY4" fmla="*/ 13730288 h 13730288"/>
              <a:gd name="connsiteX5" fmla="*/ 0 w 12650788"/>
              <a:gd name="connsiteY5" fmla="*/ 0 h 13730288"/>
              <a:gd name="connsiteX0" fmla="*/ 3048000 w 12650788"/>
              <a:gd name="connsiteY0" fmla="*/ 0 h 13730288"/>
              <a:gd name="connsiteX1" fmla="*/ 10542281 w 12650788"/>
              <a:gd name="connsiteY1" fmla="*/ 0 h 13730288"/>
              <a:gd name="connsiteX2" fmla="*/ 12650788 w 12650788"/>
              <a:gd name="connsiteY2" fmla="*/ 2108507 h 13730288"/>
              <a:gd name="connsiteX3" fmla="*/ 12650788 w 12650788"/>
              <a:gd name="connsiteY3" fmla="*/ 13730288 h 13730288"/>
              <a:gd name="connsiteX4" fmla="*/ 0 w 12650788"/>
              <a:gd name="connsiteY4" fmla="*/ 13730288 h 13730288"/>
              <a:gd name="connsiteX5" fmla="*/ 3048000 w 12650788"/>
              <a:gd name="connsiteY5" fmla="*/ 0 h 13730288"/>
              <a:gd name="connsiteX0" fmla="*/ 3906982 w 13509770"/>
              <a:gd name="connsiteY0" fmla="*/ 0 h 13730288"/>
              <a:gd name="connsiteX1" fmla="*/ 11401263 w 13509770"/>
              <a:gd name="connsiteY1" fmla="*/ 0 h 13730288"/>
              <a:gd name="connsiteX2" fmla="*/ 13509770 w 13509770"/>
              <a:gd name="connsiteY2" fmla="*/ 2108507 h 13730288"/>
              <a:gd name="connsiteX3" fmla="*/ 13509770 w 13509770"/>
              <a:gd name="connsiteY3" fmla="*/ 13730288 h 13730288"/>
              <a:gd name="connsiteX4" fmla="*/ 0 w 13509770"/>
              <a:gd name="connsiteY4" fmla="*/ 13702579 h 13730288"/>
              <a:gd name="connsiteX5" fmla="*/ 3906982 w 13509770"/>
              <a:gd name="connsiteY5" fmla="*/ 0 h 13730288"/>
              <a:gd name="connsiteX0" fmla="*/ 3893128 w 13495916"/>
              <a:gd name="connsiteY0" fmla="*/ 0 h 13730288"/>
              <a:gd name="connsiteX1" fmla="*/ 11387409 w 13495916"/>
              <a:gd name="connsiteY1" fmla="*/ 0 h 13730288"/>
              <a:gd name="connsiteX2" fmla="*/ 13495916 w 13495916"/>
              <a:gd name="connsiteY2" fmla="*/ 2108507 h 13730288"/>
              <a:gd name="connsiteX3" fmla="*/ 13495916 w 13495916"/>
              <a:gd name="connsiteY3" fmla="*/ 13730288 h 13730288"/>
              <a:gd name="connsiteX4" fmla="*/ 0 w 13495916"/>
              <a:gd name="connsiteY4" fmla="*/ 13730288 h 13730288"/>
              <a:gd name="connsiteX5" fmla="*/ 3893128 w 13495916"/>
              <a:gd name="connsiteY5" fmla="*/ 0 h 13730288"/>
              <a:gd name="connsiteX0" fmla="*/ 3893128 w 13509771"/>
              <a:gd name="connsiteY0" fmla="*/ 11239 h 13741527"/>
              <a:gd name="connsiteX1" fmla="*/ 11387409 w 13509771"/>
              <a:gd name="connsiteY1" fmla="*/ 11239 h 13741527"/>
              <a:gd name="connsiteX2" fmla="*/ 13509771 w 13509771"/>
              <a:gd name="connsiteY2" fmla="*/ 0 h 13741527"/>
              <a:gd name="connsiteX3" fmla="*/ 13495916 w 13509771"/>
              <a:gd name="connsiteY3" fmla="*/ 13741527 h 13741527"/>
              <a:gd name="connsiteX4" fmla="*/ 0 w 13509771"/>
              <a:gd name="connsiteY4" fmla="*/ 13741527 h 13741527"/>
              <a:gd name="connsiteX5" fmla="*/ 3893128 w 13509771"/>
              <a:gd name="connsiteY5" fmla="*/ 11239 h 13741527"/>
              <a:gd name="connsiteX0" fmla="*/ 3893128 w 13509771"/>
              <a:gd name="connsiteY0" fmla="*/ 11239 h 13741527"/>
              <a:gd name="connsiteX1" fmla="*/ 13509771 w 13509771"/>
              <a:gd name="connsiteY1" fmla="*/ 0 h 13741527"/>
              <a:gd name="connsiteX2" fmla="*/ 13495916 w 13509771"/>
              <a:gd name="connsiteY2" fmla="*/ 13741527 h 13741527"/>
              <a:gd name="connsiteX3" fmla="*/ 0 w 13509771"/>
              <a:gd name="connsiteY3" fmla="*/ 13741527 h 13741527"/>
              <a:gd name="connsiteX4" fmla="*/ 3893128 w 13509771"/>
              <a:gd name="connsiteY4" fmla="*/ 11239 h 13741527"/>
              <a:gd name="connsiteX0" fmla="*/ 3921408 w 13538051"/>
              <a:gd name="connsiteY0" fmla="*/ 11239 h 13750954"/>
              <a:gd name="connsiteX1" fmla="*/ 13538051 w 13538051"/>
              <a:gd name="connsiteY1" fmla="*/ 0 h 13750954"/>
              <a:gd name="connsiteX2" fmla="*/ 13524196 w 13538051"/>
              <a:gd name="connsiteY2" fmla="*/ 13741527 h 13750954"/>
              <a:gd name="connsiteX3" fmla="*/ 0 w 13538051"/>
              <a:gd name="connsiteY3" fmla="*/ 13750954 h 13750954"/>
              <a:gd name="connsiteX4" fmla="*/ 3921408 w 13538051"/>
              <a:gd name="connsiteY4" fmla="*/ 11239 h 13750954"/>
              <a:gd name="connsiteX0" fmla="*/ 3959115 w 13575758"/>
              <a:gd name="connsiteY0" fmla="*/ 11239 h 13760381"/>
              <a:gd name="connsiteX1" fmla="*/ 13575758 w 13575758"/>
              <a:gd name="connsiteY1" fmla="*/ 0 h 13760381"/>
              <a:gd name="connsiteX2" fmla="*/ 13561903 w 13575758"/>
              <a:gd name="connsiteY2" fmla="*/ 13741527 h 13760381"/>
              <a:gd name="connsiteX3" fmla="*/ 0 w 13575758"/>
              <a:gd name="connsiteY3" fmla="*/ 13760381 h 13760381"/>
              <a:gd name="connsiteX4" fmla="*/ 3959115 w 13575758"/>
              <a:gd name="connsiteY4" fmla="*/ 11239 h 13760381"/>
              <a:gd name="connsiteX0" fmla="*/ 3949688 w 13575758"/>
              <a:gd name="connsiteY0" fmla="*/ 1812 h 13760381"/>
              <a:gd name="connsiteX1" fmla="*/ 13575758 w 13575758"/>
              <a:gd name="connsiteY1" fmla="*/ 0 h 13760381"/>
              <a:gd name="connsiteX2" fmla="*/ 13561903 w 13575758"/>
              <a:gd name="connsiteY2" fmla="*/ 13741527 h 13760381"/>
              <a:gd name="connsiteX3" fmla="*/ 0 w 13575758"/>
              <a:gd name="connsiteY3" fmla="*/ 13760381 h 13760381"/>
              <a:gd name="connsiteX4" fmla="*/ 3949688 w 13575758"/>
              <a:gd name="connsiteY4" fmla="*/ 1812 h 13760381"/>
              <a:gd name="connsiteX0" fmla="*/ 3949688 w 13561907"/>
              <a:gd name="connsiteY0" fmla="*/ 0 h 13758569"/>
              <a:gd name="connsiteX1" fmla="*/ 9577916 w 13561907"/>
              <a:gd name="connsiteY1" fmla="*/ 1274095 h 13758569"/>
              <a:gd name="connsiteX2" fmla="*/ 13561903 w 13561907"/>
              <a:gd name="connsiteY2" fmla="*/ 13739715 h 13758569"/>
              <a:gd name="connsiteX3" fmla="*/ 0 w 13561907"/>
              <a:gd name="connsiteY3" fmla="*/ 13758569 h 13758569"/>
              <a:gd name="connsiteX4" fmla="*/ 3949688 w 13561907"/>
              <a:gd name="connsiteY4" fmla="*/ 0 h 13758569"/>
              <a:gd name="connsiteX0" fmla="*/ 3949688 w 13561905"/>
              <a:gd name="connsiteY0" fmla="*/ 23077 h 13781646"/>
              <a:gd name="connsiteX1" fmla="*/ 8195684 w 13561905"/>
              <a:gd name="connsiteY1" fmla="*/ 0 h 13781646"/>
              <a:gd name="connsiteX2" fmla="*/ 13561903 w 13561905"/>
              <a:gd name="connsiteY2" fmla="*/ 13762792 h 13781646"/>
              <a:gd name="connsiteX3" fmla="*/ 0 w 13561905"/>
              <a:gd name="connsiteY3" fmla="*/ 13781646 h 13781646"/>
              <a:gd name="connsiteX4" fmla="*/ 3949688 w 13561905"/>
              <a:gd name="connsiteY4" fmla="*/ 23077 h 13781646"/>
              <a:gd name="connsiteX0" fmla="*/ 3949688 w 8195684"/>
              <a:gd name="connsiteY0" fmla="*/ 23077 h 13781646"/>
              <a:gd name="connsiteX1" fmla="*/ 8195684 w 8195684"/>
              <a:gd name="connsiteY1" fmla="*/ 0 h 13781646"/>
              <a:gd name="connsiteX2" fmla="*/ 7097308 w 8195684"/>
              <a:gd name="connsiteY2" fmla="*/ 12720801 h 13781646"/>
              <a:gd name="connsiteX3" fmla="*/ 0 w 8195684"/>
              <a:gd name="connsiteY3" fmla="*/ 13781646 h 13781646"/>
              <a:gd name="connsiteX4" fmla="*/ 3949688 w 8195684"/>
              <a:gd name="connsiteY4" fmla="*/ 23077 h 13781646"/>
              <a:gd name="connsiteX0" fmla="*/ 3949688 w 8224749"/>
              <a:gd name="connsiteY0" fmla="*/ 23077 h 13805322"/>
              <a:gd name="connsiteX1" fmla="*/ 8195684 w 8224749"/>
              <a:gd name="connsiteY1" fmla="*/ 0 h 13805322"/>
              <a:gd name="connsiteX2" fmla="*/ 8224359 w 8224749"/>
              <a:gd name="connsiteY2" fmla="*/ 13805322 h 13805322"/>
              <a:gd name="connsiteX3" fmla="*/ 0 w 8224749"/>
              <a:gd name="connsiteY3" fmla="*/ 13781646 h 13805322"/>
              <a:gd name="connsiteX4" fmla="*/ 3949688 w 8224749"/>
              <a:gd name="connsiteY4" fmla="*/ 23077 h 13805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24749" h="13805322">
                <a:moveTo>
                  <a:pt x="3949688" y="23077"/>
                </a:moveTo>
                <a:lnTo>
                  <a:pt x="8195684" y="0"/>
                </a:lnTo>
                <a:cubicBezTo>
                  <a:pt x="8191066" y="4580509"/>
                  <a:pt x="8228977" y="9224813"/>
                  <a:pt x="8224359" y="13805322"/>
                </a:cubicBezTo>
                <a:lnTo>
                  <a:pt x="0" y="13781646"/>
                </a:lnTo>
                <a:lnTo>
                  <a:pt x="3949688" y="2307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nl-NL"/>
          </a:p>
        </p:txBody>
      </p:sp>
      <p:sp>
        <p:nvSpPr>
          <p:cNvPr id="16" name="Titel">
            <a:extLst>
              <a:ext uri="{FF2B5EF4-FFF2-40B4-BE49-F238E27FC236}">
                <a16:creationId xmlns:a16="http://schemas.microsoft.com/office/drawing/2014/main" id="{A6E3C1C0-BE16-A041-BFF1-581A9C25E1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3684" y="1247903"/>
            <a:ext cx="7515454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nl-NL"/>
              <a:t>Klik om stijl van de titel te bewerken</a:t>
            </a:r>
            <a:endParaRPr lang="en-US"/>
          </a:p>
        </p:txBody>
      </p:sp>
      <p:sp>
        <p:nvSpPr>
          <p:cNvPr id="15" name="Bovenkop">
            <a:extLst>
              <a:ext uri="{FF2B5EF4-FFF2-40B4-BE49-F238E27FC236}">
                <a16:creationId xmlns:a16="http://schemas.microsoft.com/office/drawing/2014/main" id="{E22281ED-6E2C-E14A-8AC4-9866DA42B6C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4464" y="724995"/>
            <a:ext cx="7483412" cy="473402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699" b="0" i="0" u="sng">
                <a:latin typeface="Roboto Medium" panose="02000000000000000000" pitchFamily="2" charset="0"/>
                <a:ea typeface="Roboto Medium" panose="02000000000000000000" pitchFamily="2" charset="0"/>
              </a:defRPr>
            </a:lvl1pPr>
          </a:lstStyle>
          <a:p>
            <a:pPr lvl="0"/>
            <a:r>
              <a:rPr lang="nl-NL" err="1"/>
              <a:t>Placeholder</a:t>
            </a:r>
            <a:r>
              <a:rPr lang="nl-NL"/>
              <a:t> bovenkop</a:t>
            </a:r>
          </a:p>
        </p:txBody>
      </p:sp>
    </p:spTree>
    <p:extLst>
      <p:ext uri="{BB962C8B-B14F-4D97-AF65-F5344CB8AC3E}">
        <p14:creationId xmlns:p14="http://schemas.microsoft.com/office/powerpoint/2010/main" val="585952065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CIAL-Tekstdia met beeld-ROZ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Vlak achtergrond licht">
            <a:extLst>
              <a:ext uri="{FF2B5EF4-FFF2-40B4-BE49-F238E27FC236}">
                <a16:creationId xmlns:a16="http://schemas.microsoft.com/office/drawing/2014/main" id="{20BCF590-3EB7-CD4E-9CF5-E0DDB8393339}"/>
              </a:ext>
            </a:extLst>
          </p:cNvPr>
          <p:cNvSpPr/>
          <p:nvPr userDrawn="1"/>
        </p:nvSpPr>
        <p:spPr>
          <a:xfrm>
            <a:off x="0" y="1"/>
            <a:ext cx="10142577" cy="6858000"/>
          </a:xfrm>
          <a:prstGeom prst="rect">
            <a:avLst/>
          </a:prstGeom>
          <a:solidFill>
            <a:srgbClr val="F28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450"/>
          </a:p>
        </p:txBody>
      </p:sp>
      <p:sp>
        <p:nvSpPr>
          <p:cNvPr id="9" name="Vlak schuine baan">
            <a:extLst>
              <a:ext uri="{FF2B5EF4-FFF2-40B4-BE49-F238E27FC236}">
                <a16:creationId xmlns:a16="http://schemas.microsoft.com/office/drawing/2014/main" id="{B2B6C17A-1C8C-7A41-BC28-032E19EA8DA0}"/>
              </a:ext>
            </a:extLst>
          </p:cNvPr>
          <p:cNvSpPr/>
          <p:nvPr userDrawn="1"/>
        </p:nvSpPr>
        <p:spPr>
          <a:xfrm rot="960000">
            <a:off x="8237635" y="-441586"/>
            <a:ext cx="816409" cy="8014076"/>
          </a:xfrm>
          <a:prstGeom prst="rect">
            <a:avLst/>
          </a:prstGeom>
          <a:solidFill>
            <a:srgbClr val="F166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450"/>
          </a:p>
        </p:txBody>
      </p:sp>
      <p:pic>
        <p:nvPicPr>
          <p:cNvPr id="18" name="Logo-W-rond-geelwit">
            <a:extLst>
              <a:ext uri="{FF2B5EF4-FFF2-40B4-BE49-F238E27FC236}">
                <a16:creationId xmlns:a16="http://schemas.microsoft.com/office/drawing/2014/main" id="{3914B618-E6BD-F149-8FD0-570EE1C7989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658251" y="6316617"/>
            <a:ext cx="444535" cy="444593"/>
          </a:xfrm>
          <a:prstGeom prst="rect">
            <a:avLst/>
          </a:prstGeom>
        </p:spPr>
      </p:pic>
      <p:sp>
        <p:nvSpPr>
          <p:cNvPr id="5" name="Voettekst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numm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61A81-E545-3C41-97A5-08DA8ED0F4C4}" type="slidenum">
              <a:rPr lang="nl-NL" smtClean="0"/>
              <a:t>‹#›</a:t>
            </a:fld>
            <a:endParaRPr lang="nl-NL"/>
          </a:p>
        </p:txBody>
      </p:sp>
      <p:sp>
        <p:nvSpPr>
          <p:cNvPr id="3" name="Inhoud"/>
          <p:cNvSpPr>
            <a:spLocks noGrp="1"/>
          </p:cNvSpPr>
          <p:nvPr>
            <p:ph idx="1"/>
          </p:nvPr>
        </p:nvSpPr>
        <p:spPr>
          <a:xfrm>
            <a:off x="614946" y="2806996"/>
            <a:ext cx="7494192" cy="292706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ijdelijke aanduiding afbeelding">
            <a:extLst>
              <a:ext uri="{FF2B5EF4-FFF2-40B4-BE49-F238E27FC236}">
                <a16:creationId xmlns:a16="http://schemas.microsoft.com/office/drawing/2014/main" id="{95324610-7F3A-2049-B7A2-5D5DBA5782B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109138" y="-23396"/>
            <a:ext cx="4111839" cy="6902661"/>
          </a:xfrm>
          <a:custGeom>
            <a:avLst/>
            <a:gdLst>
              <a:gd name="connsiteX0" fmla="*/ 0 w 12650788"/>
              <a:gd name="connsiteY0" fmla="*/ 0 h 13730288"/>
              <a:gd name="connsiteX1" fmla="*/ 10542281 w 12650788"/>
              <a:gd name="connsiteY1" fmla="*/ 0 h 13730288"/>
              <a:gd name="connsiteX2" fmla="*/ 12650788 w 12650788"/>
              <a:gd name="connsiteY2" fmla="*/ 2108507 h 13730288"/>
              <a:gd name="connsiteX3" fmla="*/ 12650788 w 12650788"/>
              <a:gd name="connsiteY3" fmla="*/ 13730288 h 13730288"/>
              <a:gd name="connsiteX4" fmla="*/ 0 w 12650788"/>
              <a:gd name="connsiteY4" fmla="*/ 13730288 h 13730288"/>
              <a:gd name="connsiteX5" fmla="*/ 0 w 12650788"/>
              <a:gd name="connsiteY5" fmla="*/ 0 h 13730288"/>
              <a:gd name="connsiteX0" fmla="*/ 3048000 w 12650788"/>
              <a:gd name="connsiteY0" fmla="*/ 0 h 13730288"/>
              <a:gd name="connsiteX1" fmla="*/ 10542281 w 12650788"/>
              <a:gd name="connsiteY1" fmla="*/ 0 h 13730288"/>
              <a:gd name="connsiteX2" fmla="*/ 12650788 w 12650788"/>
              <a:gd name="connsiteY2" fmla="*/ 2108507 h 13730288"/>
              <a:gd name="connsiteX3" fmla="*/ 12650788 w 12650788"/>
              <a:gd name="connsiteY3" fmla="*/ 13730288 h 13730288"/>
              <a:gd name="connsiteX4" fmla="*/ 0 w 12650788"/>
              <a:gd name="connsiteY4" fmla="*/ 13730288 h 13730288"/>
              <a:gd name="connsiteX5" fmla="*/ 3048000 w 12650788"/>
              <a:gd name="connsiteY5" fmla="*/ 0 h 13730288"/>
              <a:gd name="connsiteX0" fmla="*/ 3906982 w 13509770"/>
              <a:gd name="connsiteY0" fmla="*/ 0 h 13730288"/>
              <a:gd name="connsiteX1" fmla="*/ 11401263 w 13509770"/>
              <a:gd name="connsiteY1" fmla="*/ 0 h 13730288"/>
              <a:gd name="connsiteX2" fmla="*/ 13509770 w 13509770"/>
              <a:gd name="connsiteY2" fmla="*/ 2108507 h 13730288"/>
              <a:gd name="connsiteX3" fmla="*/ 13509770 w 13509770"/>
              <a:gd name="connsiteY3" fmla="*/ 13730288 h 13730288"/>
              <a:gd name="connsiteX4" fmla="*/ 0 w 13509770"/>
              <a:gd name="connsiteY4" fmla="*/ 13702579 h 13730288"/>
              <a:gd name="connsiteX5" fmla="*/ 3906982 w 13509770"/>
              <a:gd name="connsiteY5" fmla="*/ 0 h 13730288"/>
              <a:gd name="connsiteX0" fmla="*/ 3893128 w 13495916"/>
              <a:gd name="connsiteY0" fmla="*/ 0 h 13730288"/>
              <a:gd name="connsiteX1" fmla="*/ 11387409 w 13495916"/>
              <a:gd name="connsiteY1" fmla="*/ 0 h 13730288"/>
              <a:gd name="connsiteX2" fmla="*/ 13495916 w 13495916"/>
              <a:gd name="connsiteY2" fmla="*/ 2108507 h 13730288"/>
              <a:gd name="connsiteX3" fmla="*/ 13495916 w 13495916"/>
              <a:gd name="connsiteY3" fmla="*/ 13730288 h 13730288"/>
              <a:gd name="connsiteX4" fmla="*/ 0 w 13495916"/>
              <a:gd name="connsiteY4" fmla="*/ 13730288 h 13730288"/>
              <a:gd name="connsiteX5" fmla="*/ 3893128 w 13495916"/>
              <a:gd name="connsiteY5" fmla="*/ 0 h 13730288"/>
              <a:gd name="connsiteX0" fmla="*/ 3893128 w 13509771"/>
              <a:gd name="connsiteY0" fmla="*/ 11239 h 13741527"/>
              <a:gd name="connsiteX1" fmla="*/ 11387409 w 13509771"/>
              <a:gd name="connsiteY1" fmla="*/ 11239 h 13741527"/>
              <a:gd name="connsiteX2" fmla="*/ 13509771 w 13509771"/>
              <a:gd name="connsiteY2" fmla="*/ 0 h 13741527"/>
              <a:gd name="connsiteX3" fmla="*/ 13495916 w 13509771"/>
              <a:gd name="connsiteY3" fmla="*/ 13741527 h 13741527"/>
              <a:gd name="connsiteX4" fmla="*/ 0 w 13509771"/>
              <a:gd name="connsiteY4" fmla="*/ 13741527 h 13741527"/>
              <a:gd name="connsiteX5" fmla="*/ 3893128 w 13509771"/>
              <a:gd name="connsiteY5" fmla="*/ 11239 h 13741527"/>
              <a:gd name="connsiteX0" fmla="*/ 3893128 w 13509771"/>
              <a:gd name="connsiteY0" fmla="*/ 11239 h 13741527"/>
              <a:gd name="connsiteX1" fmla="*/ 13509771 w 13509771"/>
              <a:gd name="connsiteY1" fmla="*/ 0 h 13741527"/>
              <a:gd name="connsiteX2" fmla="*/ 13495916 w 13509771"/>
              <a:gd name="connsiteY2" fmla="*/ 13741527 h 13741527"/>
              <a:gd name="connsiteX3" fmla="*/ 0 w 13509771"/>
              <a:gd name="connsiteY3" fmla="*/ 13741527 h 13741527"/>
              <a:gd name="connsiteX4" fmla="*/ 3893128 w 13509771"/>
              <a:gd name="connsiteY4" fmla="*/ 11239 h 13741527"/>
              <a:gd name="connsiteX0" fmla="*/ 3921408 w 13538051"/>
              <a:gd name="connsiteY0" fmla="*/ 11239 h 13750954"/>
              <a:gd name="connsiteX1" fmla="*/ 13538051 w 13538051"/>
              <a:gd name="connsiteY1" fmla="*/ 0 h 13750954"/>
              <a:gd name="connsiteX2" fmla="*/ 13524196 w 13538051"/>
              <a:gd name="connsiteY2" fmla="*/ 13741527 h 13750954"/>
              <a:gd name="connsiteX3" fmla="*/ 0 w 13538051"/>
              <a:gd name="connsiteY3" fmla="*/ 13750954 h 13750954"/>
              <a:gd name="connsiteX4" fmla="*/ 3921408 w 13538051"/>
              <a:gd name="connsiteY4" fmla="*/ 11239 h 13750954"/>
              <a:gd name="connsiteX0" fmla="*/ 3959115 w 13575758"/>
              <a:gd name="connsiteY0" fmla="*/ 11239 h 13760381"/>
              <a:gd name="connsiteX1" fmla="*/ 13575758 w 13575758"/>
              <a:gd name="connsiteY1" fmla="*/ 0 h 13760381"/>
              <a:gd name="connsiteX2" fmla="*/ 13561903 w 13575758"/>
              <a:gd name="connsiteY2" fmla="*/ 13741527 h 13760381"/>
              <a:gd name="connsiteX3" fmla="*/ 0 w 13575758"/>
              <a:gd name="connsiteY3" fmla="*/ 13760381 h 13760381"/>
              <a:gd name="connsiteX4" fmla="*/ 3959115 w 13575758"/>
              <a:gd name="connsiteY4" fmla="*/ 11239 h 13760381"/>
              <a:gd name="connsiteX0" fmla="*/ 3949688 w 13575758"/>
              <a:gd name="connsiteY0" fmla="*/ 1812 h 13760381"/>
              <a:gd name="connsiteX1" fmla="*/ 13575758 w 13575758"/>
              <a:gd name="connsiteY1" fmla="*/ 0 h 13760381"/>
              <a:gd name="connsiteX2" fmla="*/ 13561903 w 13575758"/>
              <a:gd name="connsiteY2" fmla="*/ 13741527 h 13760381"/>
              <a:gd name="connsiteX3" fmla="*/ 0 w 13575758"/>
              <a:gd name="connsiteY3" fmla="*/ 13760381 h 13760381"/>
              <a:gd name="connsiteX4" fmla="*/ 3949688 w 13575758"/>
              <a:gd name="connsiteY4" fmla="*/ 1812 h 13760381"/>
              <a:gd name="connsiteX0" fmla="*/ 3949688 w 13561907"/>
              <a:gd name="connsiteY0" fmla="*/ 0 h 13758569"/>
              <a:gd name="connsiteX1" fmla="*/ 9577916 w 13561907"/>
              <a:gd name="connsiteY1" fmla="*/ 1274095 h 13758569"/>
              <a:gd name="connsiteX2" fmla="*/ 13561903 w 13561907"/>
              <a:gd name="connsiteY2" fmla="*/ 13739715 h 13758569"/>
              <a:gd name="connsiteX3" fmla="*/ 0 w 13561907"/>
              <a:gd name="connsiteY3" fmla="*/ 13758569 h 13758569"/>
              <a:gd name="connsiteX4" fmla="*/ 3949688 w 13561907"/>
              <a:gd name="connsiteY4" fmla="*/ 0 h 13758569"/>
              <a:gd name="connsiteX0" fmla="*/ 3949688 w 13561905"/>
              <a:gd name="connsiteY0" fmla="*/ 23077 h 13781646"/>
              <a:gd name="connsiteX1" fmla="*/ 8195684 w 13561905"/>
              <a:gd name="connsiteY1" fmla="*/ 0 h 13781646"/>
              <a:gd name="connsiteX2" fmla="*/ 13561903 w 13561905"/>
              <a:gd name="connsiteY2" fmla="*/ 13762792 h 13781646"/>
              <a:gd name="connsiteX3" fmla="*/ 0 w 13561905"/>
              <a:gd name="connsiteY3" fmla="*/ 13781646 h 13781646"/>
              <a:gd name="connsiteX4" fmla="*/ 3949688 w 13561905"/>
              <a:gd name="connsiteY4" fmla="*/ 23077 h 13781646"/>
              <a:gd name="connsiteX0" fmla="*/ 3949688 w 8195684"/>
              <a:gd name="connsiteY0" fmla="*/ 23077 h 13781646"/>
              <a:gd name="connsiteX1" fmla="*/ 8195684 w 8195684"/>
              <a:gd name="connsiteY1" fmla="*/ 0 h 13781646"/>
              <a:gd name="connsiteX2" fmla="*/ 7097308 w 8195684"/>
              <a:gd name="connsiteY2" fmla="*/ 12720801 h 13781646"/>
              <a:gd name="connsiteX3" fmla="*/ 0 w 8195684"/>
              <a:gd name="connsiteY3" fmla="*/ 13781646 h 13781646"/>
              <a:gd name="connsiteX4" fmla="*/ 3949688 w 8195684"/>
              <a:gd name="connsiteY4" fmla="*/ 23077 h 13781646"/>
              <a:gd name="connsiteX0" fmla="*/ 3949688 w 8224749"/>
              <a:gd name="connsiteY0" fmla="*/ 23077 h 13805322"/>
              <a:gd name="connsiteX1" fmla="*/ 8195684 w 8224749"/>
              <a:gd name="connsiteY1" fmla="*/ 0 h 13805322"/>
              <a:gd name="connsiteX2" fmla="*/ 8224359 w 8224749"/>
              <a:gd name="connsiteY2" fmla="*/ 13805322 h 13805322"/>
              <a:gd name="connsiteX3" fmla="*/ 0 w 8224749"/>
              <a:gd name="connsiteY3" fmla="*/ 13781646 h 13805322"/>
              <a:gd name="connsiteX4" fmla="*/ 3949688 w 8224749"/>
              <a:gd name="connsiteY4" fmla="*/ 23077 h 13805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24749" h="13805322">
                <a:moveTo>
                  <a:pt x="3949688" y="23077"/>
                </a:moveTo>
                <a:lnTo>
                  <a:pt x="8195684" y="0"/>
                </a:lnTo>
                <a:cubicBezTo>
                  <a:pt x="8191066" y="4580509"/>
                  <a:pt x="8228977" y="9224813"/>
                  <a:pt x="8224359" y="13805322"/>
                </a:cubicBezTo>
                <a:lnTo>
                  <a:pt x="0" y="13781646"/>
                </a:lnTo>
                <a:lnTo>
                  <a:pt x="3949688" y="2307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nl-NL"/>
          </a:p>
        </p:txBody>
      </p:sp>
      <p:sp>
        <p:nvSpPr>
          <p:cNvPr id="16" name="Titel">
            <a:extLst>
              <a:ext uri="{FF2B5EF4-FFF2-40B4-BE49-F238E27FC236}">
                <a16:creationId xmlns:a16="http://schemas.microsoft.com/office/drawing/2014/main" id="{A6E3C1C0-BE16-A041-BFF1-581A9C25E1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3684" y="1247903"/>
            <a:ext cx="7515454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nl-NL"/>
              <a:t>Klik om stijl van de titel te bewerken</a:t>
            </a:r>
            <a:endParaRPr lang="en-US"/>
          </a:p>
        </p:txBody>
      </p:sp>
      <p:sp>
        <p:nvSpPr>
          <p:cNvPr id="15" name="Bovenkop">
            <a:extLst>
              <a:ext uri="{FF2B5EF4-FFF2-40B4-BE49-F238E27FC236}">
                <a16:creationId xmlns:a16="http://schemas.microsoft.com/office/drawing/2014/main" id="{E22281ED-6E2C-E14A-8AC4-9866DA42B6C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4464" y="724995"/>
            <a:ext cx="7483412" cy="473402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699" b="0" i="0" u="sng">
                <a:latin typeface="Roboto Medium" panose="02000000000000000000" pitchFamily="2" charset="0"/>
                <a:ea typeface="Roboto Medium" panose="02000000000000000000" pitchFamily="2" charset="0"/>
              </a:defRPr>
            </a:lvl1pPr>
          </a:lstStyle>
          <a:p>
            <a:pPr lvl="0"/>
            <a:r>
              <a:rPr lang="nl-NL" err="1"/>
              <a:t>Placeholder</a:t>
            </a:r>
            <a:r>
              <a:rPr lang="nl-NL"/>
              <a:t> bovenkop</a:t>
            </a:r>
          </a:p>
        </p:txBody>
      </p:sp>
    </p:spTree>
    <p:extLst>
      <p:ext uri="{BB962C8B-B14F-4D97-AF65-F5344CB8AC3E}">
        <p14:creationId xmlns:p14="http://schemas.microsoft.com/office/powerpoint/2010/main" val="119389314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CIAL-Tekstdia-2koloms-GE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Vlak achtergrond licht">
            <a:extLst>
              <a:ext uri="{FF2B5EF4-FFF2-40B4-BE49-F238E27FC236}">
                <a16:creationId xmlns:a16="http://schemas.microsoft.com/office/drawing/2014/main" id="{640CCD6C-B5FD-634F-B36D-6A9C3BFDEF6E}"/>
              </a:ext>
            </a:extLst>
          </p:cNvPr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450"/>
          </a:p>
        </p:txBody>
      </p:sp>
      <p:sp>
        <p:nvSpPr>
          <p:cNvPr id="9" name="Vlak schuine baan">
            <a:extLst>
              <a:ext uri="{FF2B5EF4-FFF2-40B4-BE49-F238E27FC236}">
                <a16:creationId xmlns:a16="http://schemas.microsoft.com/office/drawing/2014/main" id="{B2B6C17A-1C8C-7A41-BC28-032E19EA8DA0}"/>
              </a:ext>
            </a:extLst>
          </p:cNvPr>
          <p:cNvSpPr/>
          <p:nvPr userDrawn="1"/>
        </p:nvSpPr>
        <p:spPr>
          <a:xfrm rot="960000">
            <a:off x="11870626" y="4437640"/>
            <a:ext cx="816409" cy="2764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450"/>
          </a:p>
        </p:txBody>
      </p:sp>
      <p:pic>
        <p:nvPicPr>
          <p:cNvPr id="18" name="Logo-W-rond-geelwit">
            <a:extLst>
              <a:ext uri="{FF2B5EF4-FFF2-40B4-BE49-F238E27FC236}">
                <a16:creationId xmlns:a16="http://schemas.microsoft.com/office/drawing/2014/main" id="{3914B618-E6BD-F149-8FD0-570EE1C7989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658251" y="6316617"/>
            <a:ext cx="444535" cy="444593"/>
          </a:xfrm>
          <a:prstGeom prst="rect">
            <a:avLst/>
          </a:prstGeom>
        </p:spPr>
      </p:pic>
      <p:sp>
        <p:nvSpPr>
          <p:cNvPr id="5" name="Voettekst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numm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61A81-E545-3C41-97A5-08DA8ED0F4C4}" type="slidenum">
              <a:rPr lang="nl-NL" smtClean="0"/>
              <a:t>‹#›</a:t>
            </a:fld>
            <a:endParaRPr lang="nl-NL"/>
          </a:p>
        </p:txBody>
      </p:sp>
      <p:sp>
        <p:nvSpPr>
          <p:cNvPr id="10" name="Inhoud 2">
            <a:extLst>
              <a:ext uri="{FF2B5EF4-FFF2-40B4-BE49-F238E27FC236}">
                <a16:creationId xmlns:a16="http://schemas.microsoft.com/office/drawing/2014/main" id="{DCF58E73-AC61-3948-8593-897AA801EB7E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095999" y="2806996"/>
            <a:ext cx="5021657" cy="292706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Inhoud 1"/>
          <p:cNvSpPr>
            <a:spLocks noGrp="1"/>
          </p:cNvSpPr>
          <p:nvPr>
            <p:ph idx="1"/>
          </p:nvPr>
        </p:nvSpPr>
        <p:spPr>
          <a:xfrm>
            <a:off x="614946" y="2806996"/>
            <a:ext cx="5021656" cy="292706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itel">
            <a:extLst>
              <a:ext uri="{FF2B5EF4-FFF2-40B4-BE49-F238E27FC236}">
                <a16:creationId xmlns:a16="http://schemas.microsoft.com/office/drawing/2014/main" id="{A6E3C1C0-BE16-A041-BFF1-581A9C25E1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3684" y="1247903"/>
            <a:ext cx="10523973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nl-NL"/>
              <a:t>Klik om stijl van de titel te bewerken</a:t>
            </a:r>
            <a:endParaRPr lang="en-US"/>
          </a:p>
        </p:txBody>
      </p:sp>
      <p:sp>
        <p:nvSpPr>
          <p:cNvPr id="15" name="Bovenkop">
            <a:extLst>
              <a:ext uri="{FF2B5EF4-FFF2-40B4-BE49-F238E27FC236}">
                <a16:creationId xmlns:a16="http://schemas.microsoft.com/office/drawing/2014/main" id="{E22281ED-6E2C-E14A-8AC4-9866DA42B6C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4464" y="724995"/>
            <a:ext cx="10513193" cy="473402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699" b="0" i="0" u="sng">
                <a:latin typeface="Roboto Medium" panose="02000000000000000000" pitchFamily="2" charset="0"/>
                <a:ea typeface="Roboto Medium" panose="02000000000000000000" pitchFamily="2" charset="0"/>
              </a:defRPr>
            </a:lvl1pPr>
          </a:lstStyle>
          <a:p>
            <a:pPr lvl="0"/>
            <a:r>
              <a:rPr lang="nl-NL" err="1"/>
              <a:t>Placeholder</a:t>
            </a:r>
            <a:r>
              <a:rPr lang="nl-NL"/>
              <a:t> bovenkop</a:t>
            </a:r>
          </a:p>
        </p:txBody>
      </p:sp>
    </p:spTree>
    <p:extLst>
      <p:ext uri="{BB962C8B-B14F-4D97-AF65-F5344CB8AC3E}">
        <p14:creationId xmlns:p14="http://schemas.microsoft.com/office/powerpoint/2010/main" val="4273322301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CIAL-Tekstdia-2koloms-BLAU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Vlak achtergrond licht">
            <a:extLst>
              <a:ext uri="{FF2B5EF4-FFF2-40B4-BE49-F238E27FC236}">
                <a16:creationId xmlns:a16="http://schemas.microsoft.com/office/drawing/2014/main" id="{640CCD6C-B5FD-634F-B36D-6A9C3BFDEF6E}"/>
              </a:ext>
            </a:extLst>
          </p:cNvPr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rgbClr val="84D0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450"/>
          </a:p>
        </p:txBody>
      </p:sp>
      <p:sp>
        <p:nvSpPr>
          <p:cNvPr id="9" name="Vlak schuine baan">
            <a:extLst>
              <a:ext uri="{FF2B5EF4-FFF2-40B4-BE49-F238E27FC236}">
                <a16:creationId xmlns:a16="http://schemas.microsoft.com/office/drawing/2014/main" id="{B2B6C17A-1C8C-7A41-BC28-032E19EA8DA0}"/>
              </a:ext>
            </a:extLst>
          </p:cNvPr>
          <p:cNvSpPr/>
          <p:nvPr userDrawn="1"/>
        </p:nvSpPr>
        <p:spPr>
          <a:xfrm rot="960000">
            <a:off x="11870626" y="4437640"/>
            <a:ext cx="816409" cy="2764955"/>
          </a:xfrm>
          <a:prstGeom prst="rect">
            <a:avLst/>
          </a:prstGeom>
          <a:solidFill>
            <a:srgbClr val="1EBC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450"/>
          </a:p>
        </p:txBody>
      </p:sp>
      <p:pic>
        <p:nvPicPr>
          <p:cNvPr id="18" name="Logo-W-rond-geelwit">
            <a:extLst>
              <a:ext uri="{FF2B5EF4-FFF2-40B4-BE49-F238E27FC236}">
                <a16:creationId xmlns:a16="http://schemas.microsoft.com/office/drawing/2014/main" id="{3914B618-E6BD-F149-8FD0-570EE1C7989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658251" y="6316617"/>
            <a:ext cx="444535" cy="444593"/>
          </a:xfrm>
          <a:prstGeom prst="rect">
            <a:avLst/>
          </a:prstGeom>
        </p:spPr>
      </p:pic>
      <p:sp>
        <p:nvSpPr>
          <p:cNvPr id="5" name="Voettekst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numm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61A81-E545-3C41-97A5-08DA8ED0F4C4}" type="slidenum">
              <a:rPr lang="nl-NL" smtClean="0"/>
              <a:t>‹#›</a:t>
            </a:fld>
            <a:endParaRPr lang="nl-NL"/>
          </a:p>
        </p:txBody>
      </p:sp>
      <p:sp>
        <p:nvSpPr>
          <p:cNvPr id="10" name="Inhoud 2">
            <a:extLst>
              <a:ext uri="{FF2B5EF4-FFF2-40B4-BE49-F238E27FC236}">
                <a16:creationId xmlns:a16="http://schemas.microsoft.com/office/drawing/2014/main" id="{DCF58E73-AC61-3948-8593-897AA801EB7E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095999" y="2806996"/>
            <a:ext cx="5021657" cy="292706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Inhoud 1"/>
          <p:cNvSpPr>
            <a:spLocks noGrp="1"/>
          </p:cNvSpPr>
          <p:nvPr>
            <p:ph idx="1"/>
          </p:nvPr>
        </p:nvSpPr>
        <p:spPr>
          <a:xfrm>
            <a:off x="614946" y="2806996"/>
            <a:ext cx="5021656" cy="292706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itel">
            <a:extLst>
              <a:ext uri="{FF2B5EF4-FFF2-40B4-BE49-F238E27FC236}">
                <a16:creationId xmlns:a16="http://schemas.microsoft.com/office/drawing/2014/main" id="{A6E3C1C0-BE16-A041-BFF1-581A9C25E1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3684" y="1247903"/>
            <a:ext cx="10523973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nl-NL"/>
              <a:t>Klik om stijl van de titel te bewerken</a:t>
            </a:r>
            <a:endParaRPr lang="en-US"/>
          </a:p>
        </p:txBody>
      </p:sp>
      <p:sp>
        <p:nvSpPr>
          <p:cNvPr id="15" name="Bovenkop">
            <a:extLst>
              <a:ext uri="{FF2B5EF4-FFF2-40B4-BE49-F238E27FC236}">
                <a16:creationId xmlns:a16="http://schemas.microsoft.com/office/drawing/2014/main" id="{E22281ED-6E2C-E14A-8AC4-9866DA42B6C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4464" y="724995"/>
            <a:ext cx="10513193" cy="473402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699" b="0" i="0" u="sng">
                <a:latin typeface="Roboto Medium" panose="02000000000000000000" pitchFamily="2" charset="0"/>
                <a:ea typeface="Roboto Medium" panose="02000000000000000000" pitchFamily="2" charset="0"/>
              </a:defRPr>
            </a:lvl1pPr>
          </a:lstStyle>
          <a:p>
            <a:pPr lvl="0"/>
            <a:r>
              <a:rPr lang="nl-NL" err="1"/>
              <a:t>Placeholder</a:t>
            </a:r>
            <a:r>
              <a:rPr lang="nl-NL"/>
              <a:t> bovenkop</a:t>
            </a:r>
          </a:p>
        </p:txBody>
      </p:sp>
    </p:spTree>
    <p:extLst>
      <p:ext uri="{BB962C8B-B14F-4D97-AF65-F5344CB8AC3E}">
        <p14:creationId xmlns:p14="http://schemas.microsoft.com/office/powerpoint/2010/main" val="18730950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-Tekst-ROOD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Vlak links">
            <a:extLst>
              <a:ext uri="{FF2B5EF4-FFF2-40B4-BE49-F238E27FC236}">
                <a16:creationId xmlns:a16="http://schemas.microsoft.com/office/drawing/2014/main" id="{18D4EC64-D79F-5240-A2C2-6F3425115007}"/>
              </a:ext>
            </a:extLst>
          </p:cNvPr>
          <p:cNvSpPr/>
          <p:nvPr userDrawn="1"/>
        </p:nvSpPr>
        <p:spPr>
          <a:xfrm>
            <a:off x="-10632" y="-6928"/>
            <a:ext cx="5303000" cy="6864928"/>
          </a:xfrm>
          <a:prstGeom prst="rect">
            <a:avLst/>
          </a:prstGeom>
          <a:solidFill>
            <a:srgbClr val="F28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450"/>
          </a:p>
        </p:txBody>
      </p:sp>
      <p:sp>
        <p:nvSpPr>
          <p:cNvPr id="11" name="Vlak rechts">
            <a:extLst>
              <a:ext uri="{FF2B5EF4-FFF2-40B4-BE49-F238E27FC236}">
                <a16:creationId xmlns:a16="http://schemas.microsoft.com/office/drawing/2014/main" id="{E8561B04-8EC8-EB41-AEDC-00751FE368BD}"/>
              </a:ext>
            </a:extLst>
          </p:cNvPr>
          <p:cNvSpPr/>
          <p:nvPr userDrawn="1"/>
        </p:nvSpPr>
        <p:spPr>
          <a:xfrm>
            <a:off x="6889000" y="-6928"/>
            <a:ext cx="5303000" cy="6864928"/>
          </a:xfrm>
          <a:prstGeom prst="rect">
            <a:avLst/>
          </a:prstGeom>
          <a:solidFill>
            <a:srgbClr val="EE31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450"/>
          </a:p>
        </p:txBody>
      </p:sp>
      <p:sp>
        <p:nvSpPr>
          <p:cNvPr id="8" name="Vlak midden">
            <a:extLst>
              <a:ext uri="{FF2B5EF4-FFF2-40B4-BE49-F238E27FC236}">
                <a16:creationId xmlns:a16="http://schemas.microsoft.com/office/drawing/2014/main" id="{D0DAD712-5DFA-6D49-BA44-7BD5ADC79E5E}"/>
              </a:ext>
            </a:extLst>
          </p:cNvPr>
          <p:cNvSpPr>
            <a:spLocks noChangeAspect="1"/>
          </p:cNvSpPr>
          <p:nvPr userDrawn="1"/>
        </p:nvSpPr>
        <p:spPr>
          <a:xfrm>
            <a:off x="2525895" y="0"/>
            <a:ext cx="7551745" cy="6858000"/>
          </a:xfrm>
          <a:prstGeom prst="parallelogram">
            <a:avLst>
              <a:gd name="adj" fmla="val 28517"/>
            </a:avLst>
          </a:prstGeom>
          <a:solidFill>
            <a:srgbClr val="F166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450"/>
          </a:p>
        </p:txBody>
      </p:sp>
      <p:pic>
        <p:nvPicPr>
          <p:cNvPr id="9" name="Logo WH zwart">
            <a:extLst>
              <a:ext uri="{FF2B5EF4-FFF2-40B4-BE49-F238E27FC236}">
                <a16:creationId xmlns:a16="http://schemas.microsoft.com/office/drawing/2014/main" id="{E0AE2195-B538-1248-A94B-DB0E4C6CC70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5145" y="381001"/>
            <a:ext cx="1926829" cy="1234965"/>
          </a:xfrm>
          <a:prstGeom prst="rect">
            <a:avLst/>
          </a:prstGeom>
        </p:spPr>
      </p:pic>
      <p:sp>
        <p:nvSpPr>
          <p:cNvPr id="3" name="Subtitel"/>
          <p:cNvSpPr>
            <a:spLocks noGrp="1"/>
          </p:cNvSpPr>
          <p:nvPr>
            <p:ph type="subTitle" idx="1" hasCustomPrompt="1"/>
          </p:nvPr>
        </p:nvSpPr>
        <p:spPr>
          <a:xfrm>
            <a:off x="2460302" y="4436900"/>
            <a:ext cx="8022801" cy="602933"/>
          </a:xfrm>
        </p:spPr>
        <p:txBody>
          <a:bodyPr/>
          <a:lstStyle>
            <a:lvl1pPr marL="0" indent="0" algn="l">
              <a:buNone/>
              <a:defRPr sz="2400" b="1" i="0" u="sng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109" indent="0" algn="ctr">
              <a:buNone/>
              <a:defRPr sz="2000"/>
            </a:lvl2pPr>
            <a:lvl3pPr marL="914217" indent="0" algn="ctr">
              <a:buNone/>
              <a:defRPr sz="1800"/>
            </a:lvl3pPr>
            <a:lvl4pPr marL="1371326" indent="0" algn="ctr">
              <a:buNone/>
              <a:defRPr sz="1600"/>
            </a:lvl4pPr>
            <a:lvl5pPr marL="1828434" indent="0" algn="ctr">
              <a:buNone/>
              <a:defRPr sz="1600"/>
            </a:lvl5pPr>
            <a:lvl6pPr marL="2285543" indent="0" algn="ctr">
              <a:buNone/>
              <a:defRPr sz="1600"/>
            </a:lvl6pPr>
            <a:lvl7pPr marL="2742651" indent="0" algn="ctr">
              <a:buNone/>
              <a:defRPr sz="1600"/>
            </a:lvl7pPr>
            <a:lvl8pPr marL="3199760" indent="0" algn="ctr">
              <a:buNone/>
              <a:defRPr sz="1600"/>
            </a:lvl8pPr>
            <a:lvl9pPr marL="3656868" indent="0" algn="ctr">
              <a:buNone/>
              <a:defRPr sz="1600"/>
            </a:lvl9pPr>
          </a:lstStyle>
          <a:p>
            <a:r>
              <a:rPr lang="nl-NL"/>
              <a:t>Klikken om de ondertitelstijl te bewerken</a:t>
            </a:r>
            <a:endParaRPr lang="en-US"/>
          </a:p>
        </p:txBody>
      </p:sp>
      <p:sp>
        <p:nvSpPr>
          <p:cNvPr id="2" name="Titel"/>
          <p:cNvSpPr>
            <a:spLocks noGrp="1"/>
          </p:cNvSpPr>
          <p:nvPr>
            <p:ph type="ctrTitle" hasCustomPrompt="1"/>
          </p:nvPr>
        </p:nvSpPr>
        <p:spPr>
          <a:xfrm>
            <a:off x="2482358" y="2622782"/>
            <a:ext cx="8022801" cy="1587711"/>
          </a:xfrm>
        </p:spPr>
        <p:txBody>
          <a:bodyPr anchor="t">
            <a:noAutofit/>
          </a:bodyPr>
          <a:lstStyle>
            <a:lvl1pPr algn="l">
              <a:lnSpc>
                <a:spcPts val="5499"/>
              </a:lnSpc>
              <a:defRPr sz="4799" b="1" i="0">
                <a:latin typeface="Roboto Black" panose="02000000000000000000" pitchFamily="2" charset="0"/>
                <a:ea typeface="Roboto Black" panose="02000000000000000000" pitchFamily="2" charset="0"/>
              </a:defRPr>
            </a:lvl1pPr>
          </a:lstStyle>
          <a:p>
            <a:r>
              <a:rPr lang="nl-NL"/>
              <a:t>Klik om stijl van de titel te bewerken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04405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CIAL-Tekstdia-2koloms-GRO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Vlak achtergrond licht">
            <a:extLst>
              <a:ext uri="{FF2B5EF4-FFF2-40B4-BE49-F238E27FC236}">
                <a16:creationId xmlns:a16="http://schemas.microsoft.com/office/drawing/2014/main" id="{640CCD6C-B5FD-634F-B36D-6A9C3BFDEF6E}"/>
              </a:ext>
            </a:extLst>
          </p:cNvPr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rgbClr val="D5E0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450"/>
          </a:p>
        </p:txBody>
      </p:sp>
      <p:sp>
        <p:nvSpPr>
          <p:cNvPr id="9" name="Vlak schuine baan">
            <a:extLst>
              <a:ext uri="{FF2B5EF4-FFF2-40B4-BE49-F238E27FC236}">
                <a16:creationId xmlns:a16="http://schemas.microsoft.com/office/drawing/2014/main" id="{B2B6C17A-1C8C-7A41-BC28-032E19EA8DA0}"/>
              </a:ext>
            </a:extLst>
          </p:cNvPr>
          <p:cNvSpPr/>
          <p:nvPr userDrawn="1"/>
        </p:nvSpPr>
        <p:spPr>
          <a:xfrm rot="960000">
            <a:off x="11870626" y="4437640"/>
            <a:ext cx="816409" cy="2764955"/>
          </a:xfrm>
          <a:prstGeom prst="rect">
            <a:avLst/>
          </a:prstGeom>
          <a:solidFill>
            <a:srgbClr val="B1D2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450"/>
          </a:p>
        </p:txBody>
      </p:sp>
      <p:pic>
        <p:nvPicPr>
          <p:cNvPr id="18" name="Logo-W-rond-geelwit">
            <a:extLst>
              <a:ext uri="{FF2B5EF4-FFF2-40B4-BE49-F238E27FC236}">
                <a16:creationId xmlns:a16="http://schemas.microsoft.com/office/drawing/2014/main" id="{3914B618-E6BD-F149-8FD0-570EE1C7989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658251" y="6316617"/>
            <a:ext cx="444535" cy="444593"/>
          </a:xfrm>
          <a:prstGeom prst="rect">
            <a:avLst/>
          </a:prstGeom>
        </p:spPr>
      </p:pic>
      <p:sp>
        <p:nvSpPr>
          <p:cNvPr id="5" name="Voettekst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numm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61A81-E545-3C41-97A5-08DA8ED0F4C4}" type="slidenum">
              <a:rPr lang="nl-NL" smtClean="0"/>
              <a:t>‹#›</a:t>
            </a:fld>
            <a:endParaRPr lang="nl-NL"/>
          </a:p>
        </p:txBody>
      </p:sp>
      <p:sp>
        <p:nvSpPr>
          <p:cNvPr id="10" name="Inhoud 2">
            <a:extLst>
              <a:ext uri="{FF2B5EF4-FFF2-40B4-BE49-F238E27FC236}">
                <a16:creationId xmlns:a16="http://schemas.microsoft.com/office/drawing/2014/main" id="{DCF58E73-AC61-3948-8593-897AA801EB7E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095999" y="2806996"/>
            <a:ext cx="5021657" cy="292706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Inhoud 1"/>
          <p:cNvSpPr>
            <a:spLocks noGrp="1"/>
          </p:cNvSpPr>
          <p:nvPr>
            <p:ph idx="1"/>
          </p:nvPr>
        </p:nvSpPr>
        <p:spPr>
          <a:xfrm>
            <a:off x="614946" y="2806996"/>
            <a:ext cx="5021656" cy="292706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itel">
            <a:extLst>
              <a:ext uri="{FF2B5EF4-FFF2-40B4-BE49-F238E27FC236}">
                <a16:creationId xmlns:a16="http://schemas.microsoft.com/office/drawing/2014/main" id="{A6E3C1C0-BE16-A041-BFF1-581A9C25E1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3684" y="1247903"/>
            <a:ext cx="10523973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nl-NL"/>
              <a:t>Klik om stijl van de titel te bewerken</a:t>
            </a:r>
            <a:endParaRPr lang="en-US"/>
          </a:p>
        </p:txBody>
      </p:sp>
      <p:sp>
        <p:nvSpPr>
          <p:cNvPr id="15" name="Bovenkop">
            <a:extLst>
              <a:ext uri="{FF2B5EF4-FFF2-40B4-BE49-F238E27FC236}">
                <a16:creationId xmlns:a16="http://schemas.microsoft.com/office/drawing/2014/main" id="{E22281ED-6E2C-E14A-8AC4-9866DA42B6C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4464" y="724995"/>
            <a:ext cx="10513193" cy="473402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699" b="0" i="0" u="sng">
                <a:latin typeface="Roboto Medium" panose="02000000000000000000" pitchFamily="2" charset="0"/>
                <a:ea typeface="Roboto Medium" panose="02000000000000000000" pitchFamily="2" charset="0"/>
              </a:defRPr>
            </a:lvl1pPr>
          </a:lstStyle>
          <a:p>
            <a:pPr lvl="0"/>
            <a:r>
              <a:rPr lang="nl-NL" err="1"/>
              <a:t>Placeholder</a:t>
            </a:r>
            <a:r>
              <a:rPr lang="nl-NL"/>
              <a:t> bovenkop</a:t>
            </a:r>
          </a:p>
        </p:txBody>
      </p:sp>
    </p:spTree>
    <p:extLst>
      <p:ext uri="{BB962C8B-B14F-4D97-AF65-F5344CB8AC3E}">
        <p14:creationId xmlns:p14="http://schemas.microsoft.com/office/powerpoint/2010/main" val="3675779826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CIAL-Tekstdia-2koloms-ROZ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Vlak achtergrond licht">
            <a:extLst>
              <a:ext uri="{FF2B5EF4-FFF2-40B4-BE49-F238E27FC236}">
                <a16:creationId xmlns:a16="http://schemas.microsoft.com/office/drawing/2014/main" id="{640CCD6C-B5FD-634F-B36D-6A9C3BFDEF6E}"/>
              </a:ext>
            </a:extLst>
          </p:cNvPr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rgbClr val="F28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450"/>
          </a:p>
        </p:txBody>
      </p:sp>
      <p:sp>
        <p:nvSpPr>
          <p:cNvPr id="9" name="Vlak schuine baan">
            <a:extLst>
              <a:ext uri="{FF2B5EF4-FFF2-40B4-BE49-F238E27FC236}">
                <a16:creationId xmlns:a16="http://schemas.microsoft.com/office/drawing/2014/main" id="{B2B6C17A-1C8C-7A41-BC28-032E19EA8DA0}"/>
              </a:ext>
            </a:extLst>
          </p:cNvPr>
          <p:cNvSpPr/>
          <p:nvPr userDrawn="1"/>
        </p:nvSpPr>
        <p:spPr>
          <a:xfrm rot="960000">
            <a:off x="11870626" y="4437640"/>
            <a:ext cx="816409" cy="2764955"/>
          </a:xfrm>
          <a:prstGeom prst="rect">
            <a:avLst/>
          </a:prstGeom>
          <a:solidFill>
            <a:srgbClr val="F166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450"/>
          </a:p>
        </p:txBody>
      </p:sp>
      <p:pic>
        <p:nvPicPr>
          <p:cNvPr id="18" name="Logo-W-rond-geelwit">
            <a:extLst>
              <a:ext uri="{FF2B5EF4-FFF2-40B4-BE49-F238E27FC236}">
                <a16:creationId xmlns:a16="http://schemas.microsoft.com/office/drawing/2014/main" id="{3914B618-E6BD-F149-8FD0-570EE1C7989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658251" y="6316617"/>
            <a:ext cx="444535" cy="444593"/>
          </a:xfrm>
          <a:prstGeom prst="rect">
            <a:avLst/>
          </a:prstGeom>
        </p:spPr>
      </p:pic>
      <p:sp>
        <p:nvSpPr>
          <p:cNvPr id="5" name="Voettekst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numm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61A81-E545-3C41-97A5-08DA8ED0F4C4}" type="slidenum">
              <a:rPr lang="nl-NL" smtClean="0"/>
              <a:t>‹#›</a:t>
            </a:fld>
            <a:endParaRPr lang="nl-NL"/>
          </a:p>
        </p:txBody>
      </p:sp>
      <p:sp>
        <p:nvSpPr>
          <p:cNvPr id="10" name="Inhoud 2">
            <a:extLst>
              <a:ext uri="{FF2B5EF4-FFF2-40B4-BE49-F238E27FC236}">
                <a16:creationId xmlns:a16="http://schemas.microsoft.com/office/drawing/2014/main" id="{DCF58E73-AC61-3948-8593-897AA801EB7E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095999" y="2806996"/>
            <a:ext cx="5021657" cy="292706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Inhoud 1"/>
          <p:cNvSpPr>
            <a:spLocks noGrp="1"/>
          </p:cNvSpPr>
          <p:nvPr>
            <p:ph idx="1"/>
          </p:nvPr>
        </p:nvSpPr>
        <p:spPr>
          <a:xfrm>
            <a:off x="614946" y="2806996"/>
            <a:ext cx="5021656" cy="292706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itel">
            <a:extLst>
              <a:ext uri="{FF2B5EF4-FFF2-40B4-BE49-F238E27FC236}">
                <a16:creationId xmlns:a16="http://schemas.microsoft.com/office/drawing/2014/main" id="{A6E3C1C0-BE16-A041-BFF1-581A9C25E1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3684" y="1247903"/>
            <a:ext cx="10523973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nl-NL"/>
              <a:t>Klik om stijl van de titel te bewerken</a:t>
            </a:r>
            <a:endParaRPr lang="en-US"/>
          </a:p>
        </p:txBody>
      </p:sp>
      <p:sp>
        <p:nvSpPr>
          <p:cNvPr id="15" name="Bovenkop">
            <a:extLst>
              <a:ext uri="{FF2B5EF4-FFF2-40B4-BE49-F238E27FC236}">
                <a16:creationId xmlns:a16="http://schemas.microsoft.com/office/drawing/2014/main" id="{E22281ED-6E2C-E14A-8AC4-9866DA42B6C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4464" y="724995"/>
            <a:ext cx="10513193" cy="473402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699" b="0" i="0" u="sng">
                <a:latin typeface="Roboto Medium" panose="02000000000000000000" pitchFamily="2" charset="0"/>
                <a:ea typeface="Roboto Medium" panose="02000000000000000000" pitchFamily="2" charset="0"/>
              </a:defRPr>
            </a:lvl1pPr>
          </a:lstStyle>
          <a:p>
            <a:pPr lvl="0"/>
            <a:r>
              <a:rPr lang="nl-NL" err="1"/>
              <a:t>Placeholder</a:t>
            </a:r>
            <a:r>
              <a:rPr lang="nl-NL"/>
              <a:t> bovenkop</a:t>
            </a:r>
          </a:p>
        </p:txBody>
      </p:sp>
    </p:spTree>
    <p:extLst>
      <p:ext uri="{BB962C8B-B14F-4D97-AF65-F5344CB8AC3E}">
        <p14:creationId xmlns:p14="http://schemas.microsoft.com/office/powerpoint/2010/main" val="3154514348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-Beeld-GEEL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Vlak links">
            <a:extLst>
              <a:ext uri="{FF2B5EF4-FFF2-40B4-BE49-F238E27FC236}">
                <a16:creationId xmlns:a16="http://schemas.microsoft.com/office/drawing/2014/main" id="{161B2B1C-EDC4-1241-B6C4-57348FCB2B18}"/>
              </a:ext>
            </a:extLst>
          </p:cNvPr>
          <p:cNvSpPr/>
          <p:nvPr userDrawn="1"/>
        </p:nvSpPr>
        <p:spPr>
          <a:xfrm>
            <a:off x="-6925" y="-6928"/>
            <a:ext cx="6448451" cy="6864928"/>
          </a:xfrm>
          <a:custGeom>
            <a:avLst/>
            <a:gdLst>
              <a:gd name="connsiteX0" fmla="*/ 0 w 8963891"/>
              <a:gd name="connsiteY0" fmla="*/ 0 h 13716000"/>
              <a:gd name="connsiteX1" fmla="*/ 8963891 w 8963891"/>
              <a:gd name="connsiteY1" fmla="*/ 0 h 13716000"/>
              <a:gd name="connsiteX2" fmla="*/ 8963891 w 8963891"/>
              <a:gd name="connsiteY2" fmla="*/ 13716000 h 13716000"/>
              <a:gd name="connsiteX3" fmla="*/ 0 w 8963891"/>
              <a:gd name="connsiteY3" fmla="*/ 13716000 h 13716000"/>
              <a:gd name="connsiteX4" fmla="*/ 0 w 8963891"/>
              <a:gd name="connsiteY4" fmla="*/ 0 h 13716000"/>
              <a:gd name="connsiteX0" fmla="*/ 0 w 13009418"/>
              <a:gd name="connsiteY0" fmla="*/ 13854 h 13729854"/>
              <a:gd name="connsiteX1" fmla="*/ 13009418 w 13009418"/>
              <a:gd name="connsiteY1" fmla="*/ 0 h 13729854"/>
              <a:gd name="connsiteX2" fmla="*/ 8963891 w 13009418"/>
              <a:gd name="connsiteY2" fmla="*/ 13729854 h 13729854"/>
              <a:gd name="connsiteX3" fmla="*/ 0 w 13009418"/>
              <a:gd name="connsiteY3" fmla="*/ 13729854 h 13729854"/>
              <a:gd name="connsiteX4" fmla="*/ 0 w 13009418"/>
              <a:gd name="connsiteY4" fmla="*/ 13854 h 13729854"/>
              <a:gd name="connsiteX0" fmla="*/ 0 w 13050981"/>
              <a:gd name="connsiteY0" fmla="*/ 83127 h 13799127"/>
              <a:gd name="connsiteX1" fmla="*/ 13050981 w 13050981"/>
              <a:gd name="connsiteY1" fmla="*/ 0 h 13799127"/>
              <a:gd name="connsiteX2" fmla="*/ 8963891 w 13050981"/>
              <a:gd name="connsiteY2" fmla="*/ 13799127 h 13799127"/>
              <a:gd name="connsiteX3" fmla="*/ 0 w 13050981"/>
              <a:gd name="connsiteY3" fmla="*/ 13799127 h 13799127"/>
              <a:gd name="connsiteX4" fmla="*/ 0 w 13050981"/>
              <a:gd name="connsiteY4" fmla="*/ 83127 h 13799127"/>
              <a:gd name="connsiteX0" fmla="*/ 0 w 13175672"/>
              <a:gd name="connsiteY0" fmla="*/ 0 h 13812982"/>
              <a:gd name="connsiteX1" fmla="*/ 13175672 w 13175672"/>
              <a:gd name="connsiteY1" fmla="*/ 13855 h 13812982"/>
              <a:gd name="connsiteX2" fmla="*/ 9088582 w 13175672"/>
              <a:gd name="connsiteY2" fmla="*/ 13812982 h 13812982"/>
              <a:gd name="connsiteX3" fmla="*/ 124691 w 13175672"/>
              <a:gd name="connsiteY3" fmla="*/ 13812982 h 13812982"/>
              <a:gd name="connsiteX4" fmla="*/ 0 w 13175672"/>
              <a:gd name="connsiteY4" fmla="*/ 0 h 13812982"/>
              <a:gd name="connsiteX0" fmla="*/ 166254 w 13050981"/>
              <a:gd name="connsiteY0" fmla="*/ 304800 h 13799127"/>
              <a:gd name="connsiteX1" fmla="*/ 13050981 w 13050981"/>
              <a:gd name="connsiteY1" fmla="*/ 0 h 13799127"/>
              <a:gd name="connsiteX2" fmla="*/ 8963891 w 13050981"/>
              <a:gd name="connsiteY2" fmla="*/ 13799127 h 13799127"/>
              <a:gd name="connsiteX3" fmla="*/ 0 w 13050981"/>
              <a:gd name="connsiteY3" fmla="*/ 13799127 h 13799127"/>
              <a:gd name="connsiteX4" fmla="*/ 166254 w 13050981"/>
              <a:gd name="connsiteY4" fmla="*/ 304800 h 13799127"/>
              <a:gd name="connsiteX0" fmla="*/ 0 w 13064836"/>
              <a:gd name="connsiteY0" fmla="*/ 83127 h 13799127"/>
              <a:gd name="connsiteX1" fmla="*/ 13064836 w 13064836"/>
              <a:gd name="connsiteY1" fmla="*/ 0 h 13799127"/>
              <a:gd name="connsiteX2" fmla="*/ 8977746 w 13064836"/>
              <a:gd name="connsiteY2" fmla="*/ 13799127 h 13799127"/>
              <a:gd name="connsiteX3" fmla="*/ 13855 w 13064836"/>
              <a:gd name="connsiteY3" fmla="*/ 13799127 h 13799127"/>
              <a:gd name="connsiteX4" fmla="*/ 0 w 13064836"/>
              <a:gd name="connsiteY4" fmla="*/ 83127 h 13799127"/>
              <a:gd name="connsiteX0" fmla="*/ 0 w 10030691"/>
              <a:gd name="connsiteY0" fmla="*/ 0 h 13716000"/>
              <a:gd name="connsiteX1" fmla="*/ 10030691 w 10030691"/>
              <a:gd name="connsiteY1" fmla="*/ 290945 h 13716000"/>
              <a:gd name="connsiteX2" fmla="*/ 8977746 w 10030691"/>
              <a:gd name="connsiteY2" fmla="*/ 13716000 h 13716000"/>
              <a:gd name="connsiteX3" fmla="*/ 13855 w 10030691"/>
              <a:gd name="connsiteY3" fmla="*/ 13716000 h 13716000"/>
              <a:gd name="connsiteX4" fmla="*/ 0 w 10030691"/>
              <a:gd name="connsiteY4" fmla="*/ 0 h 13716000"/>
              <a:gd name="connsiteX0" fmla="*/ 0 w 10432473"/>
              <a:gd name="connsiteY0" fmla="*/ 13855 h 13729855"/>
              <a:gd name="connsiteX1" fmla="*/ 10432473 w 10432473"/>
              <a:gd name="connsiteY1" fmla="*/ 0 h 13729855"/>
              <a:gd name="connsiteX2" fmla="*/ 8977746 w 10432473"/>
              <a:gd name="connsiteY2" fmla="*/ 13729855 h 13729855"/>
              <a:gd name="connsiteX3" fmla="*/ 13855 w 10432473"/>
              <a:gd name="connsiteY3" fmla="*/ 13729855 h 13729855"/>
              <a:gd name="connsiteX4" fmla="*/ 0 w 10432473"/>
              <a:gd name="connsiteY4" fmla="*/ 13855 h 13729855"/>
              <a:gd name="connsiteX0" fmla="*/ 0 w 12898582"/>
              <a:gd name="connsiteY0" fmla="*/ 13855 h 13729855"/>
              <a:gd name="connsiteX1" fmla="*/ 12898582 w 12898582"/>
              <a:gd name="connsiteY1" fmla="*/ 0 h 13729855"/>
              <a:gd name="connsiteX2" fmla="*/ 8977746 w 12898582"/>
              <a:gd name="connsiteY2" fmla="*/ 13729855 h 13729855"/>
              <a:gd name="connsiteX3" fmla="*/ 13855 w 12898582"/>
              <a:gd name="connsiteY3" fmla="*/ 13729855 h 13729855"/>
              <a:gd name="connsiteX4" fmla="*/ 0 w 12898582"/>
              <a:gd name="connsiteY4" fmla="*/ 13855 h 13729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898582" h="13729855">
                <a:moveTo>
                  <a:pt x="0" y="13855"/>
                </a:moveTo>
                <a:lnTo>
                  <a:pt x="12898582" y="0"/>
                </a:lnTo>
                <a:lnTo>
                  <a:pt x="8977746" y="13729855"/>
                </a:lnTo>
                <a:lnTo>
                  <a:pt x="13855" y="13729855"/>
                </a:lnTo>
                <a:cubicBezTo>
                  <a:pt x="9237" y="9157855"/>
                  <a:pt x="4618" y="4585855"/>
                  <a:pt x="0" y="1385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450"/>
          </a:p>
        </p:txBody>
      </p:sp>
      <p:sp>
        <p:nvSpPr>
          <p:cNvPr id="11" name="Vlak midden">
            <a:extLst>
              <a:ext uri="{FF2B5EF4-FFF2-40B4-BE49-F238E27FC236}">
                <a16:creationId xmlns:a16="http://schemas.microsoft.com/office/drawing/2014/main" id="{3219120B-802D-714D-A355-5E5248A1282C}"/>
              </a:ext>
            </a:extLst>
          </p:cNvPr>
          <p:cNvSpPr>
            <a:spLocks noChangeAspect="1"/>
          </p:cNvSpPr>
          <p:nvPr userDrawn="1"/>
        </p:nvSpPr>
        <p:spPr>
          <a:xfrm>
            <a:off x="3585602" y="0"/>
            <a:ext cx="3817948" cy="6858000"/>
          </a:xfrm>
          <a:prstGeom prst="parallelogram">
            <a:avLst>
              <a:gd name="adj" fmla="val 51632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450"/>
          </a:p>
        </p:txBody>
      </p:sp>
      <p:sp>
        <p:nvSpPr>
          <p:cNvPr id="14" name="Tijdelijke aanduiding afbeelding">
            <a:extLst>
              <a:ext uri="{FF2B5EF4-FFF2-40B4-BE49-F238E27FC236}">
                <a16:creationId xmlns:a16="http://schemas.microsoft.com/office/drawing/2014/main" id="{FFA1E4C9-403A-1448-8CE6-A84449037562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5418065" y="-12764"/>
            <a:ext cx="6786994" cy="6880190"/>
          </a:xfrm>
          <a:custGeom>
            <a:avLst/>
            <a:gdLst>
              <a:gd name="connsiteX0" fmla="*/ 0 w 12650788"/>
              <a:gd name="connsiteY0" fmla="*/ 0 h 13730288"/>
              <a:gd name="connsiteX1" fmla="*/ 10542281 w 12650788"/>
              <a:gd name="connsiteY1" fmla="*/ 0 h 13730288"/>
              <a:gd name="connsiteX2" fmla="*/ 12650788 w 12650788"/>
              <a:gd name="connsiteY2" fmla="*/ 2108507 h 13730288"/>
              <a:gd name="connsiteX3" fmla="*/ 12650788 w 12650788"/>
              <a:gd name="connsiteY3" fmla="*/ 13730288 h 13730288"/>
              <a:gd name="connsiteX4" fmla="*/ 0 w 12650788"/>
              <a:gd name="connsiteY4" fmla="*/ 13730288 h 13730288"/>
              <a:gd name="connsiteX5" fmla="*/ 0 w 12650788"/>
              <a:gd name="connsiteY5" fmla="*/ 0 h 13730288"/>
              <a:gd name="connsiteX0" fmla="*/ 3048000 w 12650788"/>
              <a:gd name="connsiteY0" fmla="*/ 0 h 13730288"/>
              <a:gd name="connsiteX1" fmla="*/ 10542281 w 12650788"/>
              <a:gd name="connsiteY1" fmla="*/ 0 h 13730288"/>
              <a:gd name="connsiteX2" fmla="*/ 12650788 w 12650788"/>
              <a:gd name="connsiteY2" fmla="*/ 2108507 h 13730288"/>
              <a:gd name="connsiteX3" fmla="*/ 12650788 w 12650788"/>
              <a:gd name="connsiteY3" fmla="*/ 13730288 h 13730288"/>
              <a:gd name="connsiteX4" fmla="*/ 0 w 12650788"/>
              <a:gd name="connsiteY4" fmla="*/ 13730288 h 13730288"/>
              <a:gd name="connsiteX5" fmla="*/ 3048000 w 12650788"/>
              <a:gd name="connsiteY5" fmla="*/ 0 h 13730288"/>
              <a:gd name="connsiteX0" fmla="*/ 3906982 w 13509770"/>
              <a:gd name="connsiteY0" fmla="*/ 0 h 13730288"/>
              <a:gd name="connsiteX1" fmla="*/ 11401263 w 13509770"/>
              <a:gd name="connsiteY1" fmla="*/ 0 h 13730288"/>
              <a:gd name="connsiteX2" fmla="*/ 13509770 w 13509770"/>
              <a:gd name="connsiteY2" fmla="*/ 2108507 h 13730288"/>
              <a:gd name="connsiteX3" fmla="*/ 13509770 w 13509770"/>
              <a:gd name="connsiteY3" fmla="*/ 13730288 h 13730288"/>
              <a:gd name="connsiteX4" fmla="*/ 0 w 13509770"/>
              <a:gd name="connsiteY4" fmla="*/ 13702579 h 13730288"/>
              <a:gd name="connsiteX5" fmla="*/ 3906982 w 13509770"/>
              <a:gd name="connsiteY5" fmla="*/ 0 h 13730288"/>
              <a:gd name="connsiteX0" fmla="*/ 3893128 w 13495916"/>
              <a:gd name="connsiteY0" fmla="*/ 0 h 13730288"/>
              <a:gd name="connsiteX1" fmla="*/ 11387409 w 13495916"/>
              <a:gd name="connsiteY1" fmla="*/ 0 h 13730288"/>
              <a:gd name="connsiteX2" fmla="*/ 13495916 w 13495916"/>
              <a:gd name="connsiteY2" fmla="*/ 2108507 h 13730288"/>
              <a:gd name="connsiteX3" fmla="*/ 13495916 w 13495916"/>
              <a:gd name="connsiteY3" fmla="*/ 13730288 h 13730288"/>
              <a:gd name="connsiteX4" fmla="*/ 0 w 13495916"/>
              <a:gd name="connsiteY4" fmla="*/ 13730288 h 13730288"/>
              <a:gd name="connsiteX5" fmla="*/ 3893128 w 13495916"/>
              <a:gd name="connsiteY5" fmla="*/ 0 h 13730288"/>
              <a:gd name="connsiteX0" fmla="*/ 3893128 w 13509771"/>
              <a:gd name="connsiteY0" fmla="*/ 11239 h 13741527"/>
              <a:gd name="connsiteX1" fmla="*/ 11387409 w 13509771"/>
              <a:gd name="connsiteY1" fmla="*/ 11239 h 13741527"/>
              <a:gd name="connsiteX2" fmla="*/ 13509771 w 13509771"/>
              <a:gd name="connsiteY2" fmla="*/ 0 h 13741527"/>
              <a:gd name="connsiteX3" fmla="*/ 13495916 w 13509771"/>
              <a:gd name="connsiteY3" fmla="*/ 13741527 h 13741527"/>
              <a:gd name="connsiteX4" fmla="*/ 0 w 13509771"/>
              <a:gd name="connsiteY4" fmla="*/ 13741527 h 13741527"/>
              <a:gd name="connsiteX5" fmla="*/ 3893128 w 13509771"/>
              <a:gd name="connsiteY5" fmla="*/ 11239 h 13741527"/>
              <a:gd name="connsiteX0" fmla="*/ 3893128 w 13509771"/>
              <a:gd name="connsiteY0" fmla="*/ 11239 h 13741527"/>
              <a:gd name="connsiteX1" fmla="*/ 13509771 w 13509771"/>
              <a:gd name="connsiteY1" fmla="*/ 0 h 13741527"/>
              <a:gd name="connsiteX2" fmla="*/ 13495916 w 13509771"/>
              <a:gd name="connsiteY2" fmla="*/ 13741527 h 13741527"/>
              <a:gd name="connsiteX3" fmla="*/ 0 w 13509771"/>
              <a:gd name="connsiteY3" fmla="*/ 13741527 h 13741527"/>
              <a:gd name="connsiteX4" fmla="*/ 3893128 w 13509771"/>
              <a:gd name="connsiteY4" fmla="*/ 11239 h 13741527"/>
              <a:gd name="connsiteX0" fmla="*/ 3921408 w 13538051"/>
              <a:gd name="connsiteY0" fmla="*/ 11239 h 13750954"/>
              <a:gd name="connsiteX1" fmla="*/ 13538051 w 13538051"/>
              <a:gd name="connsiteY1" fmla="*/ 0 h 13750954"/>
              <a:gd name="connsiteX2" fmla="*/ 13524196 w 13538051"/>
              <a:gd name="connsiteY2" fmla="*/ 13741527 h 13750954"/>
              <a:gd name="connsiteX3" fmla="*/ 0 w 13538051"/>
              <a:gd name="connsiteY3" fmla="*/ 13750954 h 13750954"/>
              <a:gd name="connsiteX4" fmla="*/ 3921408 w 13538051"/>
              <a:gd name="connsiteY4" fmla="*/ 11239 h 13750954"/>
              <a:gd name="connsiteX0" fmla="*/ 3959115 w 13575758"/>
              <a:gd name="connsiteY0" fmla="*/ 11239 h 13760381"/>
              <a:gd name="connsiteX1" fmla="*/ 13575758 w 13575758"/>
              <a:gd name="connsiteY1" fmla="*/ 0 h 13760381"/>
              <a:gd name="connsiteX2" fmla="*/ 13561903 w 13575758"/>
              <a:gd name="connsiteY2" fmla="*/ 13741527 h 13760381"/>
              <a:gd name="connsiteX3" fmla="*/ 0 w 13575758"/>
              <a:gd name="connsiteY3" fmla="*/ 13760381 h 13760381"/>
              <a:gd name="connsiteX4" fmla="*/ 3959115 w 13575758"/>
              <a:gd name="connsiteY4" fmla="*/ 11239 h 13760381"/>
              <a:gd name="connsiteX0" fmla="*/ 3949688 w 13575758"/>
              <a:gd name="connsiteY0" fmla="*/ 1812 h 13760381"/>
              <a:gd name="connsiteX1" fmla="*/ 13575758 w 13575758"/>
              <a:gd name="connsiteY1" fmla="*/ 0 h 13760381"/>
              <a:gd name="connsiteX2" fmla="*/ 13561903 w 13575758"/>
              <a:gd name="connsiteY2" fmla="*/ 13741527 h 13760381"/>
              <a:gd name="connsiteX3" fmla="*/ 0 w 13575758"/>
              <a:gd name="connsiteY3" fmla="*/ 13760381 h 13760381"/>
              <a:gd name="connsiteX4" fmla="*/ 3949688 w 13575758"/>
              <a:gd name="connsiteY4" fmla="*/ 1812 h 13760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575758" h="13760381">
                <a:moveTo>
                  <a:pt x="3949688" y="1812"/>
                </a:moveTo>
                <a:lnTo>
                  <a:pt x="13575758" y="0"/>
                </a:lnTo>
                <a:cubicBezTo>
                  <a:pt x="13571140" y="4580509"/>
                  <a:pt x="13566521" y="9161018"/>
                  <a:pt x="13561903" y="13741527"/>
                </a:cubicBezTo>
                <a:lnTo>
                  <a:pt x="0" y="13760381"/>
                </a:lnTo>
                <a:lnTo>
                  <a:pt x="3949688" y="1812"/>
                </a:lnTo>
                <a:close/>
              </a:path>
            </a:pathLst>
          </a:custGeom>
          <a:noFill/>
        </p:spPr>
        <p:txBody>
          <a:bodyPr anchor="ctr"/>
          <a:lstStyle>
            <a:lvl1pPr algn="ctr">
              <a:defRPr/>
            </a:lvl1pPr>
          </a:lstStyle>
          <a:p>
            <a:r>
              <a:rPr lang="nl-NL"/>
              <a:t>Klik op het pictogram als u een afbeelding wilt toevoegen</a:t>
            </a:r>
          </a:p>
        </p:txBody>
      </p:sp>
      <p:pic>
        <p:nvPicPr>
          <p:cNvPr id="12" name="Logo WH zwart">
            <a:extLst>
              <a:ext uri="{FF2B5EF4-FFF2-40B4-BE49-F238E27FC236}">
                <a16:creationId xmlns:a16="http://schemas.microsoft.com/office/drawing/2014/main" id="{4322F241-3482-9F4E-A04E-C807AAB9A7D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5146" y="381002"/>
            <a:ext cx="1926829" cy="1234965"/>
          </a:xfrm>
          <a:prstGeom prst="rect">
            <a:avLst/>
          </a:prstGeom>
        </p:spPr>
      </p:pic>
      <p:sp>
        <p:nvSpPr>
          <p:cNvPr id="3" name="Subtitel"/>
          <p:cNvSpPr>
            <a:spLocks noGrp="1"/>
          </p:cNvSpPr>
          <p:nvPr>
            <p:ph type="subTitle" idx="1"/>
          </p:nvPr>
        </p:nvSpPr>
        <p:spPr>
          <a:xfrm>
            <a:off x="601499" y="4801165"/>
            <a:ext cx="4270654" cy="777667"/>
          </a:xfrm>
        </p:spPr>
        <p:txBody>
          <a:bodyPr/>
          <a:lstStyle>
            <a:lvl1pPr marL="0" indent="0" algn="l">
              <a:buNone/>
              <a:defRPr sz="2400" b="1" i="0" u="sng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018" indent="0" algn="ctr">
              <a:buNone/>
              <a:defRPr sz="2000"/>
            </a:lvl2pPr>
            <a:lvl3pPr marL="914034" indent="0" algn="ctr">
              <a:buNone/>
              <a:defRPr sz="1800"/>
            </a:lvl3pPr>
            <a:lvl4pPr marL="1371052" indent="0" algn="ctr">
              <a:buNone/>
              <a:defRPr sz="1600"/>
            </a:lvl4pPr>
            <a:lvl5pPr marL="1828068" indent="0" algn="ctr">
              <a:buNone/>
              <a:defRPr sz="1600"/>
            </a:lvl5pPr>
            <a:lvl6pPr marL="2285086" indent="0" algn="ctr">
              <a:buNone/>
              <a:defRPr sz="1600"/>
            </a:lvl6pPr>
            <a:lvl7pPr marL="2742102" indent="0" algn="ctr">
              <a:buNone/>
              <a:defRPr sz="1600"/>
            </a:lvl7pPr>
            <a:lvl8pPr marL="3199120" indent="0" algn="ctr">
              <a:buNone/>
              <a:defRPr sz="1600"/>
            </a:lvl8pPr>
            <a:lvl9pPr marL="3656137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en-US"/>
          </a:p>
        </p:txBody>
      </p:sp>
      <p:sp>
        <p:nvSpPr>
          <p:cNvPr id="2" name="Titel"/>
          <p:cNvSpPr>
            <a:spLocks noGrp="1"/>
          </p:cNvSpPr>
          <p:nvPr>
            <p:ph type="ctrTitle" hasCustomPrompt="1"/>
          </p:nvPr>
        </p:nvSpPr>
        <p:spPr>
          <a:xfrm>
            <a:off x="601499" y="2338325"/>
            <a:ext cx="4667644" cy="2153653"/>
          </a:xfrm>
        </p:spPr>
        <p:txBody>
          <a:bodyPr anchor="t">
            <a:noAutofit/>
          </a:bodyPr>
          <a:lstStyle>
            <a:lvl1pPr algn="l">
              <a:lnSpc>
                <a:spcPts val="5498"/>
              </a:lnSpc>
              <a:defRPr sz="4798" b="1" i="0">
                <a:latin typeface="Roboto Black" panose="02000000000000000000" pitchFamily="2" charset="0"/>
                <a:ea typeface="Roboto Black" panose="02000000000000000000" pitchFamily="2" charset="0"/>
              </a:defRPr>
            </a:lvl1pPr>
          </a:lstStyle>
          <a:p>
            <a:r>
              <a:rPr lang="nl-NL"/>
              <a:t>Klik om stijl van de titel te bewerken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2984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-Beeld-BLAUW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Vlak links">
            <a:extLst>
              <a:ext uri="{FF2B5EF4-FFF2-40B4-BE49-F238E27FC236}">
                <a16:creationId xmlns:a16="http://schemas.microsoft.com/office/drawing/2014/main" id="{161B2B1C-EDC4-1241-B6C4-57348FCB2B18}"/>
              </a:ext>
            </a:extLst>
          </p:cNvPr>
          <p:cNvSpPr/>
          <p:nvPr userDrawn="1"/>
        </p:nvSpPr>
        <p:spPr>
          <a:xfrm>
            <a:off x="-6925" y="-6928"/>
            <a:ext cx="6448451" cy="6864928"/>
          </a:xfrm>
          <a:custGeom>
            <a:avLst/>
            <a:gdLst>
              <a:gd name="connsiteX0" fmla="*/ 0 w 8963891"/>
              <a:gd name="connsiteY0" fmla="*/ 0 h 13716000"/>
              <a:gd name="connsiteX1" fmla="*/ 8963891 w 8963891"/>
              <a:gd name="connsiteY1" fmla="*/ 0 h 13716000"/>
              <a:gd name="connsiteX2" fmla="*/ 8963891 w 8963891"/>
              <a:gd name="connsiteY2" fmla="*/ 13716000 h 13716000"/>
              <a:gd name="connsiteX3" fmla="*/ 0 w 8963891"/>
              <a:gd name="connsiteY3" fmla="*/ 13716000 h 13716000"/>
              <a:gd name="connsiteX4" fmla="*/ 0 w 8963891"/>
              <a:gd name="connsiteY4" fmla="*/ 0 h 13716000"/>
              <a:gd name="connsiteX0" fmla="*/ 0 w 13009418"/>
              <a:gd name="connsiteY0" fmla="*/ 13854 h 13729854"/>
              <a:gd name="connsiteX1" fmla="*/ 13009418 w 13009418"/>
              <a:gd name="connsiteY1" fmla="*/ 0 h 13729854"/>
              <a:gd name="connsiteX2" fmla="*/ 8963891 w 13009418"/>
              <a:gd name="connsiteY2" fmla="*/ 13729854 h 13729854"/>
              <a:gd name="connsiteX3" fmla="*/ 0 w 13009418"/>
              <a:gd name="connsiteY3" fmla="*/ 13729854 h 13729854"/>
              <a:gd name="connsiteX4" fmla="*/ 0 w 13009418"/>
              <a:gd name="connsiteY4" fmla="*/ 13854 h 13729854"/>
              <a:gd name="connsiteX0" fmla="*/ 0 w 13050981"/>
              <a:gd name="connsiteY0" fmla="*/ 83127 h 13799127"/>
              <a:gd name="connsiteX1" fmla="*/ 13050981 w 13050981"/>
              <a:gd name="connsiteY1" fmla="*/ 0 h 13799127"/>
              <a:gd name="connsiteX2" fmla="*/ 8963891 w 13050981"/>
              <a:gd name="connsiteY2" fmla="*/ 13799127 h 13799127"/>
              <a:gd name="connsiteX3" fmla="*/ 0 w 13050981"/>
              <a:gd name="connsiteY3" fmla="*/ 13799127 h 13799127"/>
              <a:gd name="connsiteX4" fmla="*/ 0 w 13050981"/>
              <a:gd name="connsiteY4" fmla="*/ 83127 h 13799127"/>
              <a:gd name="connsiteX0" fmla="*/ 0 w 13175672"/>
              <a:gd name="connsiteY0" fmla="*/ 0 h 13812982"/>
              <a:gd name="connsiteX1" fmla="*/ 13175672 w 13175672"/>
              <a:gd name="connsiteY1" fmla="*/ 13855 h 13812982"/>
              <a:gd name="connsiteX2" fmla="*/ 9088582 w 13175672"/>
              <a:gd name="connsiteY2" fmla="*/ 13812982 h 13812982"/>
              <a:gd name="connsiteX3" fmla="*/ 124691 w 13175672"/>
              <a:gd name="connsiteY3" fmla="*/ 13812982 h 13812982"/>
              <a:gd name="connsiteX4" fmla="*/ 0 w 13175672"/>
              <a:gd name="connsiteY4" fmla="*/ 0 h 13812982"/>
              <a:gd name="connsiteX0" fmla="*/ 166254 w 13050981"/>
              <a:gd name="connsiteY0" fmla="*/ 304800 h 13799127"/>
              <a:gd name="connsiteX1" fmla="*/ 13050981 w 13050981"/>
              <a:gd name="connsiteY1" fmla="*/ 0 h 13799127"/>
              <a:gd name="connsiteX2" fmla="*/ 8963891 w 13050981"/>
              <a:gd name="connsiteY2" fmla="*/ 13799127 h 13799127"/>
              <a:gd name="connsiteX3" fmla="*/ 0 w 13050981"/>
              <a:gd name="connsiteY3" fmla="*/ 13799127 h 13799127"/>
              <a:gd name="connsiteX4" fmla="*/ 166254 w 13050981"/>
              <a:gd name="connsiteY4" fmla="*/ 304800 h 13799127"/>
              <a:gd name="connsiteX0" fmla="*/ 0 w 13064836"/>
              <a:gd name="connsiteY0" fmla="*/ 83127 h 13799127"/>
              <a:gd name="connsiteX1" fmla="*/ 13064836 w 13064836"/>
              <a:gd name="connsiteY1" fmla="*/ 0 h 13799127"/>
              <a:gd name="connsiteX2" fmla="*/ 8977746 w 13064836"/>
              <a:gd name="connsiteY2" fmla="*/ 13799127 h 13799127"/>
              <a:gd name="connsiteX3" fmla="*/ 13855 w 13064836"/>
              <a:gd name="connsiteY3" fmla="*/ 13799127 h 13799127"/>
              <a:gd name="connsiteX4" fmla="*/ 0 w 13064836"/>
              <a:gd name="connsiteY4" fmla="*/ 83127 h 13799127"/>
              <a:gd name="connsiteX0" fmla="*/ 0 w 10030691"/>
              <a:gd name="connsiteY0" fmla="*/ 0 h 13716000"/>
              <a:gd name="connsiteX1" fmla="*/ 10030691 w 10030691"/>
              <a:gd name="connsiteY1" fmla="*/ 290945 h 13716000"/>
              <a:gd name="connsiteX2" fmla="*/ 8977746 w 10030691"/>
              <a:gd name="connsiteY2" fmla="*/ 13716000 h 13716000"/>
              <a:gd name="connsiteX3" fmla="*/ 13855 w 10030691"/>
              <a:gd name="connsiteY3" fmla="*/ 13716000 h 13716000"/>
              <a:gd name="connsiteX4" fmla="*/ 0 w 10030691"/>
              <a:gd name="connsiteY4" fmla="*/ 0 h 13716000"/>
              <a:gd name="connsiteX0" fmla="*/ 0 w 10432473"/>
              <a:gd name="connsiteY0" fmla="*/ 13855 h 13729855"/>
              <a:gd name="connsiteX1" fmla="*/ 10432473 w 10432473"/>
              <a:gd name="connsiteY1" fmla="*/ 0 h 13729855"/>
              <a:gd name="connsiteX2" fmla="*/ 8977746 w 10432473"/>
              <a:gd name="connsiteY2" fmla="*/ 13729855 h 13729855"/>
              <a:gd name="connsiteX3" fmla="*/ 13855 w 10432473"/>
              <a:gd name="connsiteY3" fmla="*/ 13729855 h 13729855"/>
              <a:gd name="connsiteX4" fmla="*/ 0 w 10432473"/>
              <a:gd name="connsiteY4" fmla="*/ 13855 h 13729855"/>
              <a:gd name="connsiteX0" fmla="*/ 0 w 12898582"/>
              <a:gd name="connsiteY0" fmla="*/ 13855 h 13729855"/>
              <a:gd name="connsiteX1" fmla="*/ 12898582 w 12898582"/>
              <a:gd name="connsiteY1" fmla="*/ 0 h 13729855"/>
              <a:gd name="connsiteX2" fmla="*/ 8977746 w 12898582"/>
              <a:gd name="connsiteY2" fmla="*/ 13729855 h 13729855"/>
              <a:gd name="connsiteX3" fmla="*/ 13855 w 12898582"/>
              <a:gd name="connsiteY3" fmla="*/ 13729855 h 13729855"/>
              <a:gd name="connsiteX4" fmla="*/ 0 w 12898582"/>
              <a:gd name="connsiteY4" fmla="*/ 13855 h 13729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898582" h="13729855">
                <a:moveTo>
                  <a:pt x="0" y="13855"/>
                </a:moveTo>
                <a:lnTo>
                  <a:pt x="12898582" y="0"/>
                </a:lnTo>
                <a:lnTo>
                  <a:pt x="8977746" y="13729855"/>
                </a:lnTo>
                <a:lnTo>
                  <a:pt x="13855" y="13729855"/>
                </a:lnTo>
                <a:cubicBezTo>
                  <a:pt x="9237" y="9157855"/>
                  <a:pt x="4618" y="4585855"/>
                  <a:pt x="0" y="13855"/>
                </a:cubicBezTo>
                <a:close/>
              </a:path>
            </a:pathLst>
          </a:custGeom>
          <a:solidFill>
            <a:srgbClr val="1EBC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450"/>
          </a:p>
        </p:txBody>
      </p:sp>
      <p:sp>
        <p:nvSpPr>
          <p:cNvPr id="11" name="Vlak midden">
            <a:extLst>
              <a:ext uri="{FF2B5EF4-FFF2-40B4-BE49-F238E27FC236}">
                <a16:creationId xmlns:a16="http://schemas.microsoft.com/office/drawing/2014/main" id="{AC6236D9-0BB8-D84A-9772-73C8858B6799}"/>
              </a:ext>
            </a:extLst>
          </p:cNvPr>
          <p:cNvSpPr>
            <a:spLocks noChangeAspect="1"/>
          </p:cNvSpPr>
          <p:nvPr userDrawn="1"/>
        </p:nvSpPr>
        <p:spPr>
          <a:xfrm>
            <a:off x="3585602" y="0"/>
            <a:ext cx="3817948" cy="6858000"/>
          </a:xfrm>
          <a:prstGeom prst="parallelogram">
            <a:avLst>
              <a:gd name="adj" fmla="val 51632"/>
            </a:avLst>
          </a:prstGeom>
          <a:solidFill>
            <a:srgbClr val="84D0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450"/>
          </a:p>
        </p:txBody>
      </p:sp>
      <p:sp>
        <p:nvSpPr>
          <p:cNvPr id="14" name="Tijdelijke aanduiding afbeelding">
            <a:extLst>
              <a:ext uri="{FF2B5EF4-FFF2-40B4-BE49-F238E27FC236}">
                <a16:creationId xmlns:a16="http://schemas.microsoft.com/office/drawing/2014/main" id="{FFA1E4C9-403A-1448-8CE6-A84449037562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5418066" y="-12764"/>
            <a:ext cx="6786995" cy="6880191"/>
          </a:xfrm>
          <a:custGeom>
            <a:avLst/>
            <a:gdLst>
              <a:gd name="connsiteX0" fmla="*/ 0 w 12650788"/>
              <a:gd name="connsiteY0" fmla="*/ 0 h 13730288"/>
              <a:gd name="connsiteX1" fmla="*/ 10542281 w 12650788"/>
              <a:gd name="connsiteY1" fmla="*/ 0 h 13730288"/>
              <a:gd name="connsiteX2" fmla="*/ 12650788 w 12650788"/>
              <a:gd name="connsiteY2" fmla="*/ 2108507 h 13730288"/>
              <a:gd name="connsiteX3" fmla="*/ 12650788 w 12650788"/>
              <a:gd name="connsiteY3" fmla="*/ 13730288 h 13730288"/>
              <a:gd name="connsiteX4" fmla="*/ 0 w 12650788"/>
              <a:gd name="connsiteY4" fmla="*/ 13730288 h 13730288"/>
              <a:gd name="connsiteX5" fmla="*/ 0 w 12650788"/>
              <a:gd name="connsiteY5" fmla="*/ 0 h 13730288"/>
              <a:gd name="connsiteX0" fmla="*/ 3048000 w 12650788"/>
              <a:gd name="connsiteY0" fmla="*/ 0 h 13730288"/>
              <a:gd name="connsiteX1" fmla="*/ 10542281 w 12650788"/>
              <a:gd name="connsiteY1" fmla="*/ 0 h 13730288"/>
              <a:gd name="connsiteX2" fmla="*/ 12650788 w 12650788"/>
              <a:gd name="connsiteY2" fmla="*/ 2108507 h 13730288"/>
              <a:gd name="connsiteX3" fmla="*/ 12650788 w 12650788"/>
              <a:gd name="connsiteY3" fmla="*/ 13730288 h 13730288"/>
              <a:gd name="connsiteX4" fmla="*/ 0 w 12650788"/>
              <a:gd name="connsiteY4" fmla="*/ 13730288 h 13730288"/>
              <a:gd name="connsiteX5" fmla="*/ 3048000 w 12650788"/>
              <a:gd name="connsiteY5" fmla="*/ 0 h 13730288"/>
              <a:gd name="connsiteX0" fmla="*/ 3906982 w 13509770"/>
              <a:gd name="connsiteY0" fmla="*/ 0 h 13730288"/>
              <a:gd name="connsiteX1" fmla="*/ 11401263 w 13509770"/>
              <a:gd name="connsiteY1" fmla="*/ 0 h 13730288"/>
              <a:gd name="connsiteX2" fmla="*/ 13509770 w 13509770"/>
              <a:gd name="connsiteY2" fmla="*/ 2108507 h 13730288"/>
              <a:gd name="connsiteX3" fmla="*/ 13509770 w 13509770"/>
              <a:gd name="connsiteY3" fmla="*/ 13730288 h 13730288"/>
              <a:gd name="connsiteX4" fmla="*/ 0 w 13509770"/>
              <a:gd name="connsiteY4" fmla="*/ 13702579 h 13730288"/>
              <a:gd name="connsiteX5" fmla="*/ 3906982 w 13509770"/>
              <a:gd name="connsiteY5" fmla="*/ 0 h 13730288"/>
              <a:gd name="connsiteX0" fmla="*/ 3893128 w 13495916"/>
              <a:gd name="connsiteY0" fmla="*/ 0 h 13730288"/>
              <a:gd name="connsiteX1" fmla="*/ 11387409 w 13495916"/>
              <a:gd name="connsiteY1" fmla="*/ 0 h 13730288"/>
              <a:gd name="connsiteX2" fmla="*/ 13495916 w 13495916"/>
              <a:gd name="connsiteY2" fmla="*/ 2108507 h 13730288"/>
              <a:gd name="connsiteX3" fmla="*/ 13495916 w 13495916"/>
              <a:gd name="connsiteY3" fmla="*/ 13730288 h 13730288"/>
              <a:gd name="connsiteX4" fmla="*/ 0 w 13495916"/>
              <a:gd name="connsiteY4" fmla="*/ 13730288 h 13730288"/>
              <a:gd name="connsiteX5" fmla="*/ 3893128 w 13495916"/>
              <a:gd name="connsiteY5" fmla="*/ 0 h 13730288"/>
              <a:gd name="connsiteX0" fmla="*/ 3893128 w 13509771"/>
              <a:gd name="connsiteY0" fmla="*/ 11239 h 13741527"/>
              <a:gd name="connsiteX1" fmla="*/ 11387409 w 13509771"/>
              <a:gd name="connsiteY1" fmla="*/ 11239 h 13741527"/>
              <a:gd name="connsiteX2" fmla="*/ 13509771 w 13509771"/>
              <a:gd name="connsiteY2" fmla="*/ 0 h 13741527"/>
              <a:gd name="connsiteX3" fmla="*/ 13495916 w 13509771"/>
              <a:gd name="connsiteY3" fmla="*/ 13741527 h 13741527"/>
              <a:gd name="connsiteX4" fmla="*/ 0 w 13509771"/>
              <a:gd name="connsiteY4" fmla="*/ 13741527 h 13741527"/>
              <a:gd name="connsiteX5" fmla="*/ 3893128 w 13509771"/>
              <a:gd name="connsiteY5" fmla="*/ 11239 h 13741527"/>
              <a:gd name="connsiteX0" fmla="*/ 3893128 w 13509771"/>
              <a:gd name="connsiteY0" fmla="*/ 11239 h 13741527"/>
              <a:gd name="connsiteX1" fmla="*/ 13509771 w 13509771"/>
              <a:gd name="connsiteY1" fmla="*/ 0 h 13741527"/>
              <a:gd name="connsiteX2" fmla="*/ 13495916 w 13509771"/>
              <a:gd name="connsiteY2" fmla="*/ 13741527 h 13741527"/>
              <a:gd name="connsiteX3" fmla="*/ 0 w 13509771"/>
              <a:gd name="connsiteY3" fmla="*/ 13741527 h 13741527"/>
              <a:gd name="connsiteX4" fmla="*/ 3893128 w 13509771"/>
              <a:gd name="connsiteY4" fmla="*/ 11239 h 13741527"/>
              <a:gd name="connsiteX0" fmla="*/ 3921408 w 13538051"/>
              <a:gd name="connsiteY0" fmla="*/ 11239 h 13750954"/>
              <a:gd name="connsiteX1" fmla="*/ 13538051 w 13538051"/>
              <a:gd name="connsiteY1" fmla="*/ 0 h 13750954"/>
              <a:gd name="connsiteX2" fmla="*/ 13524196 w 13538051"/>
              <a:gd name="connsiteY2" fmla="*/ 13741527 h 13750954"/>
              <a:gd name="connsiteX3" fmla="*/ 0 w 13538051"/>
              <a:gd name="connsiteY3" fmla="*/ 13750954 h 13750954"/>
              <a:gd name="connsiteX4" fmla="*/ 3921408 w 13538051"/>
              <a:gd name="connsiteY4" fmla="*/ 11239 h 13750954"/>
              <a:gd name="connsiteX0" fmla="*/ 3959115 w 13575758"/>
              <a:gd name="connsiteY0" fmla="*/ 11239 h 13760381"/>
              <a:gd name="connsiteX1" fmla="*/ 13575758 w 13575758"/>
              <a:gd name="connsiteY1" fmla="*/ 0 h 13760381"/>
              <a:gd name="connsiteX2" fmla="*/ 13561903 w 13575758"/>
              <a:gd name="connsiteY2" fmla="*/ 13741527 h 13760381"/>
              <a:gd name="connsiteX3" fmla="*/ 0 w 13575758"/>
              <a:gd name="connsiteY3" fmla="*/ 13760381 h 13760381"/>
              <a:gd name="connsiteX4" fmla="*/ 3959115 w 13575758"/>
              <a:gd name="connsiteY4" fmla="*/ 11239 h 13760381"/>
              <a:gd name="connsiteX0" fmla="*/ 3949688 w 13575758"/>
              <a:gd name="connsiteY0" fmla="*/ 1812 h 13760381"/>
              <a:gd name="connsiteX1" fmla="*/ 13575758 w 13575758"/>
              <a:gd name="connsiteY1" fmla="*/ 0 h 13760381"/>
              <a:gd name="connsiteX2" fmla="*/ 13561903 w 13575758"/>
              <a:gd name="connsiteY2" fmla="*/ 13741527 h 13760381"/>
              <a:gd name="connsiteX3" fmla="*/ 0 w 13575758"/>
              <a:gd name="connsiteY3" fmla="*/ 13760381 h 13760381"/>
              <a:gd name="connsiteX4" fmla="*/ 3949688 w 13575758"/>
              <a:gd name="connsiteY4" fmla="*/ 1812 h 13760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575758" h="13760381">
                <a:moveTo>
                  <a:pt x="3949688" y="1812"/>
                </a:moveTo>
                <a:lnTo>
                  <a:pt x="13575758" y="0"/>
                </a:lnTo>
                <a:cubicBezTo>
                  <a:pt x="13571140" y="4580509"/>
                  <a:pt x="13566521" y="9161018"/>
                  <a:pt x="13561903" y="13741527"/>
                </a:cubicBezTo>
                <a:lnTo>
                  <a:pt x="0" y="13760381"/>
                </a:lnTo>
                <a:lnTo>
                  <a:pt x="3949688" y="1812"/>
                </a:lnTo>
                <a:close/>
              </a:path>
            </a:pathLst>
          </a:custGeom>
          <a:noFill/>
        </p:spPr>
        <p:txBody>
          <a:bodyPr anchor="ctr"/>
          <a:lstStyle>
            <a:lvl1pPr algn="ctr">
              <a:defRPr/>
            </a:lvl1pPr>
          </a:lstStyle>
          <a:p>
            <a:r>
              <a:rPr lang="nl-NL"/>
              <a:t>Klik op het pictogram als u een afbeelding wilt toevoegen</a:t>
            </a:r>
          </a:p>
        </p:txBody>
      </p:sp>
      <p:pic>
        <p:nvPicPr>
          <p:cNvPr id="8" name="Logo WH zwart">
            <a:extLst>
              <a:ext uri="{FF2B5EF4-FFF2-40B4-BE49-F238E27FC236}">
                <a16:creationId xmlns:a16="http://schemas.microsoft.com/office/drawing/2014/main" id="{236939C0-D5A8-5E47-AFE8-C7E4B66FE45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5146" y="381002"/>
            <a:ext cx="1926829" cy="1234965"/>
          </a:xfrm>
          <a:prstGeom prst="rect">
            <a:avLst/>
          </a:prstGeom>
        </p:spPr>
      </p:pic>
      <p:sp>
        <p:nvSpPr>
          <p:cNvPr id="3" name="Subtitel"/>
          <p:cNvSpPr>
            <a:spLocks noGrp="1"/>
          </p:cNvSpPr>
          <p:nvPr>
            <p:ph type="subTitle" idx="1"/>
          </p:nvPr>
        </p:nvSpPr>
        <p:spPr>
          <a:xfrm>
            <a:off x="601499" y="4801165"/>
            <a:ext cx="4270654" cy="777667"/>
          </a:xfrm>
        </p:spPr>
        <p:txBody>
          <a:bodyPr/>
          <a:lstStyle>
            <a:lvl1pPr marL="0" indent="0" algn="l">
              <a:buNone/>
              <a:defRPr sz="2400" b="1" i="0" u="sng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018" indent="0" algn="ctr">
              <a:buNone/>
              <a:defRPr sz="2000"/>
            </a:lvl2pPr>
            <a:lvl3pPr marL="914034" indent="0" algn="ctr">
              <a:buNone/>
              <a:defRPr sz="1800"/>
            </a:lvl3pPr>
            <a:lvl4pPr marL="1371052" indent="0" algn="ctr">
              <a:buNone/>
              <a:defRPr sz="1600"/>
            </a:lvl4pPr>
            <a:lvl5pPr marL="1828068" indent="0" algn="ctr">
              <a:buNone/>
              <a:defRPr sz="1600"/>
            </a:lvl5pPr>
            <a:lvl6pPr marL="2285086" indent="0" algn="ctr">
              <a:buNone/>
              <a:defRPr sz="1600"/>
            </a:lvl6pPr>
            <a:lvl7pPr marL="2742102" indent="0" algn="ctr">
              <a:buNone/>
              <a:defRPr sz="1600"/>
            </a:lvl7pPr>
            <a:lvl8pPr marL="3199120" indent="0" algn="ctr">
              <a:buNone/>
              <a:defRPr sz="1600"/>
            </a:lvl8pPr>
            <a:lvl9pPr marL="3656137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en-US"/>
          </a:p>
        </p:txBody>
      </p:sp>
      <p:sp>
        <p:nvSpPr>
          <p:cNvPr id="2" name="Titel"/>
          <p:cNvSpPr>
            <a:spLocks noGrp="1"/>
          </p:cNvSpPr>
          <p:nvPr>
            <p:ph type="ctrTitle" hasCustomPrompt="1"/>
          </p:nvPr>
        </p:nvSpPr>
        <p:spPr>
          <a:xfrm>
            <a:off x="601499" y="2338325"/>
            <a:ext cx="4667644" cy="2153653"/>
          </a:xfrm>
        </p:spPr>
        <p:txBody>
          <a:bodyPr anchor="t">
            <a:noAutofit/>
          </a:bodyPr>
          <a:lstStyle>
            <a:lvl1pPr algn="l">
              <a:lnSpc>
                <a:spcPts val="5498"/>
              </a:lnSpc>
              <a:defRPr sz="4798" b="1" i="0">
                <a:latin typeface="Roboto Black" panose="02000000000000000000" pitchFamily="2" charset="0"/>
                <a:ea typeface="Roboto Black" panose="02000000000000000000" pitchFamily="2" charset="0"/>
              </a:defRPr>
            </a:lvl1pPr>
          </a:lstStyle>
          <a:p>
            <a:r>
              <a:rPr lang="nl-NL"/>
              <a:t>Klik om stijl van de titel te bewerken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0004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-Beeld-GROE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Vlak links">
            <a:extLst>
              <a:ext uri="{FF2B5EF4-FFF2-40B4-BE49-F238E27FC236}">
                <a16:creationId xmlns:a16="http://schemas.microsoft.com/office/drawing/2014/main" id="{161B2B1C-EDC4-1241-B6C4-57348FCB2B18}"/>
              </a:ext>
            </a:extLst>
          </p:cNvPr>
          <p:cNvSpPr/>
          <p:nvPr userDrawn="1"/>
        </p:nvSpPr>
        <p:spPr>
          <a:xfrm>
            <a:off x="-6925" y="-6928"/>
            <a:ext cx="6448451" cy="6864928"/>
          </a:xfrm>
          <a:custGeom>
            <a:avLst/>
            <a:gdLst>
              <a:gd name="connsiteX0" fmla="*/ 0 w 8963891"/>
              <a:gd name="connsiteY0" fmla="*/ 0 h 13716000"/>
              <a:gd name="connsiteX1" fmla="*/ 8963891 w 8963891"/>
              <a:gd name="connsiteY1" fmla="*/ 0 h 13716000"/>
              <a:gd name="connsiteX2" fmla="*/ 8963891 w 8963891"/>
              <a:gd name="connsiteY2" fmla="*/ 13716000 h 13716000"/>
              <a:gd name="connsiteX3" fmla="*/ 0 w 8963891"/>
              <a:gd name="connsiteY3" fmla="*/ 13716000 h 13716000"/>
              <a:gd name="connsiteX4" fmla="*/ 0 w 8963891"/>
              <a:gd name="connsiteY4" fmla="*/ 0 h 13716000"/>
              <a:gd name="connsiteX0" fmla="*/ 0 w 13009418"/>
              <a:gd name="connsiteY0" fmla="*/ 13854 h 13729854"/>
              <a:gd name="connsiteX1" fmla="*/ 13009418 w 13009418"/>
              <a:gd name="connsiteY1" fmla="*/ 0 h 13729854"/>
              <a:gd name="connsiteX2" fmla="*/ 8963891 w 13009418"/>
              <a:gd name="connsiteY2" fmla="*/ 13729854 h 13729854"/>
              <a:gd name="connsiteX3" fmla="*/ 0 w 13009418"/>
              <a:gd name="connsiteY3" fmla="*/ 13729854 h 13729854"/>
              <a:gd name="connsiteX4" fmla="*/ 0 w 13009418"/>
              <a:gd name="connsiteY4" fmla="*/ 13854 h 13729854"/>
              <a:gd name="connsiteX0" fmla="*/ 0 w 13050981"/>
              <a:gd name="connsiteY0" fmla="*/ 83127 h 13799127"/>
              <a:gd name="connsiteX1" fmla="*/ 13050981 w 13050981"/>
              <a:gd name="connsiteY1" fmla="*/ 0 h 13799127"/>
              <a:gd name="connsiteX2" fmla="*/ 8963891 w 13050981"/>
              <a:gd name="connsiteY2" fmla="*/ 13799127 h 13799127"/>
              <a:gd name="connsiteX3" fmla="*/ 0 w 13050981"/>
              <a:gd name="connsiteY3" fmla="*/ 13799127 h 13799127"/>
              <a:gd name="connsiteX4" fmla="*/ 0 w 13050981"/>
              <a:gd name="connsiteY4" fmla="*/ 83127 h 13799127"/>
              <a:gd name="connsiteX0" fmla="*/ 0 w 13175672"/>
              <a:gd name="connsiteY0" fmla="*/ 0 h 13812982"/>
              <a:gd name="connsiteX1" fmla="*/ 13175672 w 13175672"/>
              <a:gd name="connsiteY1" fmla="*/ 13855 h 13812982"/>
              <a:gd name="connsiteX2" fmla="*/ 9088582 w 13175672"/>
              <a:gd name="connsiteY2" fmla="*/ 13812982 h 13812982"/>
              <a:gd name="connsiteX3" fmla="*/ 124691 w 13175672"/>
              <a:gd name="connsiteY3" fmla="*/ 13812982 h 13812982"/>
              <a:gd name="connsiteX4" fmla="*/ 0 w 13175672"/>
              <a:gd name="connsiteY4" fmla="*/ 0 h 13812982"/>
              <a:gd name="connsiteX0" fmla="*/ 166254 w 13050981"/>
              <a:gd name="connsiteY0" fmla="*/ 304800 h 13799127"/>
              <a:gd name="connsiteX1" fmla="*/ 13050981 w 13050981"/>
              <a:gd name="connsiteY1" fmla="*/ 0 h 13799127"/>
              <a:gd name="connsiteX2" fmla="*/ 8963891 w 13050981"/>
              <a:gd name="connsiteY2" fmla="*/ 13799127 h 13799127"/>
              <a:gd name="connsiteX3" fmla="*/ 0 w 13050981"/>
              <a:gd name="connsiteY3" fmla="*/ 13799127 h 13799127"/>
              <a:gd name="connsiteX4" fmla="*/ 166254 w 13050981"/>
              <a:gd name="connsiteY4" fmla="*/ 304800 h 13799127"/>
              <a:gd name="connsiteX0" fmla="*/ 0 w 13064836"/>
              <a:gd name="connsiteY0" fmla="*/ 83127 h 13799127"/>
              <a:gd name="connsiteX1" fmla="*/ 13064836 w 13064836"/>
              <a:gd name="connsiteY1" fmla="*/ 0 h 13799127"/>
              <a:gd name="connsiteX2" fmla="*/ 8977746 w 13064836"/>
              <a:gd name="connsiteY2" fmla="*/ 13799127 h 13799127"/>
              <a:gd name="connsiteX3" fmla="*/ 13855 w 13064836"/>
              <a:gd name="connsiteY3" fmla="*/ 13799127 h 13799127"/>
              <a:gd name="connsiteX4" fmla="*/ 0 w 13064836"/>
              <a:gd name="connsiteY4" fmla="*/ 83127 h 13799127"/>
              <a:gd name="connsiteX0" fmla="*/ 0 w 10030691"/>
              <a:gd name="connsiteY0" fmla="*/ 0 h 13716000"/>
              <a:gd name="connsiteX1" fmla="*/ 10030691 w 10030691"/>
              <a:gd name="connsiteY1" fmla="*/ 290945 h 13716000"/>
              <a:gd name="connsiteX2" fmla="*/ 8977746 w 10030691"/>
              <a:gd name="connsiteY2" fmla="*/ 13716000 h 13716000"/>
              <a:gd name="connsiteX3" fmla="*/ 13855 w 10030691"/>
              <a:gd name="connsiteY3" fmla="*/ 13716000 h 13716000"/>
              <a:gd name="connsiteX4" fmla="*/ 0 w 10030691"/>
              <a:gd name="connsiteY4" fmla="*/ 0 h 13716000"/>
              <a:gd name="connsiteX0" fmla="*/ 0 w 10432473"/>
              <a:gd name="connsiteY0" fmla="*/ 13855 h 13729855"/>
              <a:gd name="connsiteX1" fmla="*/ 10432473 w 10432473"/>
              <a:gd name="connsiteY1" fmla="*/ 0 h 13729855"/>
              <a:gd name="connsiteX2" fmla="*/ 8977746 w 10432473"/>
              <a:gd name="connsiteY2" fmla="*/ 13729855 h 13729855"/>
              <a:gd name="connsiteX3" fmla="*/ 13855 w 10432473"/>
              <a:gd name="connsiteY3" fmla="*/ 13729855 h 13729855"/>
              <a:gd name="connsiteX4" fmla="*/ 0 w 10432473"/>
              <a:gd name="connsiteY4" fmla="*/ 13855 h 13729855"/>
              <a:gd name="connsiteX0" fmla="*/ 0 w 12898582"/>
              <a:gd name="connsiteY0" fmla="*/ 13855 h 13729855"/>
              <a:gd name="connsiteX1" fmla="*/ 12898582 w 12898582"/>
              <a:gd name="connsiteY1" fmla="*/ 0 h 13729855"/>
              <a:gd name="connsiteX2" fmla="*/ 8977746 w 12898582"/>
              <a:gd name="connsiteY2" fmla="*/ 13729855 h 13729855"/>
              <a:gd name="connsiteX3" fmla="*/ 13855 w 12898582"/>
              <a:gd name="connsiteY3" fmla="*/ 13729855 h 13729855"/>
              <a:gd name="connsiteX4" fmla="*/ 0 w 12898582"/>
              <a:gd name="connsiteY4" fmla="*/ 13855 h 13729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898582" h="13729855">
                <a:moveTo>
                  <a:pt x="0" y="13855"/>
                </a:moveTo>
                <a:lnTo>
                  <a:pt x="12898582" y="0"/>
                </a:lnTo>
                <a:lnTo>
                  <a:pt x="8977746" y="13729855"/>
                </a:lnTo>
                <a:lnTo>
                  <a:pt x="13855" y="13729855"/>
                </a:lnTo>
                <a:cubicBezTo>
                  <a:pt x="9237" y="9157855"/>
                  <a:pt x="4618" y="4585855"/>
                  <a:pt x="0" y="13855"/>
                </a:cubicBezTo>
                <a:close/>
              </a:path>
            </a:pathLst>
          </a:custGeom>
          <a:solidFill>
            <a:srgbClr val="B1D2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450"/>
          </a:p>
        </p:txBody>
      </p:sp>
      <p:sp>
        <p:nvSpPr>
          <p:cNvPr id="11" name="Vlak midden">
            <a:extLst>
              <a:ext uri="{FF2B5EF4-FFF2-40B4-BE49-F238E27FC236}">
                <a16:creationId xmlns:a16="http://schemas.microsoft.com/office/drawing/2014/main" id="{BD056CDF-82EF-B146-9CF5-986FC594446C}"/>
              </a:ext>
            </a:extLst>
          </p:cNvPr>
          <p:cNvSpPr>
            <a:spLocks noChangeAspect="1"/>
          </p:cNvSpPr>
          <p:nvPr userDrawn="1"/>
        </p:nvSpPr>
        <p:spPr>
          <a:xfrm>
            <a:off x="3585602" y="0"/>
            <a:ext cx="3817948" cy="6858000"/>
          </a:xfrm>
          <a:prstGeom prst="parallelogram">
            <a:avLst>
              <a:gd name="adj" fmla="val 51632"/>
            </a:avLst>
          </a:prstGeom>
          <a:solidFill>
            <a:srgbClr val="D5E0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450"/>
          </a:p>
        </p:txBody>
      </p:sp>
      <p:sp>
        <p:nvSpPr>
          <p:cNvPr id="14" name="Tijdelijke aanduiding afbeelding">
            <a:extLst>
              <a:ext uri="{FF2B5EF4-FFF2-40B4-BE49-F238E27FC236}">
                <a16:creationId xmlns:a16="http://schemas.microsoft.com/office/drawing/2014/main" id="{FFA1E4C9-403A-1448-8CE6-A84449037562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5418066" y="-12764"/>
            <a:ext cx="6786995" cy="6880191"/>
          </a:xfrm>
          <a:custGeom>
            <a:avLst/>
            <a:gdLst>
              <a:gd name="connsiteX0" fmla="*/ 0 w 12650788"/>
              <a:gd name="connsiteY0" fmla="*/ 0 h 13730288"/>
              <a:gd name="connsiteX1" fmla="*/ 10542281 w 12650788"/>
              <a:gd name="connsiteY1" fmla="*/ 0 h 13730288"/>
              <a:gd name="connsiteX2" fmla="*/ 12650788 w 12650788"/>
              <a:gd name="connsiteY2" fmla="*/ 2108507 h 13730288"/>
              <a:gd name="connsiteX3" fmla="*/ 12650788 w 12650788"/>
              <a:gd name="connsiteY3" fmla="*/ 13730288 h 13730288"/>
              <a:gd name="connsiteX4" fmla="*/ 0 w 12650788"/>
              <a:gd name="connsiteY4" fmla="*/ 13730288 h 13730288"/>
              <a:gd name="connsiteX5" fmla="*/ 0 w 12650788"/>
              <a:gd name="connsiteY5" fmla="*/ 0 h 13730288"/>
              <a:gd name="connsiteX0" fmla="*/ 3048000 w 12650788"/>
              <a:gd name="connsiteY0" fmla="*/ 0 h 13730288"/>
              <a:gd name="connsiteX1" fmla="*/ 10542281 w 12650788"/>
              <a:gd name="connsiteY1" fmla="*/ 0 h 13730288"/>
              <a:gd name="connsiteX2" fmla="*/ 12650788 w 12650788"/>
              <a:gd name="connsiteY2" fmla="*/ 2108507 h 13730288"/>
              <a:gd name="connsiteX3" fmla="*/ 12650788 w 12650788"/>
              <a:gd name="connsiteY3" fmla="*/ 13730288 h 13730288"/>
              <a:gd name="connsiteX4" fmla="*/ 0 w 12650788"/>
              <a:gd name="connsiteY4" fmla="*/ 13730288 h 13730288"/>
              <a:gd name="connsiteX5" fmla="*/ 3048000 w 12650788"/>
              <a:gd name="connsiteY5" fmla="*/ 0 h 13730288"/>
              <a:gd name="connsiteX0" fmla="*/ 3906982 w 13509770"/>
              <a:gd name="connsiteY0" fmla="*/ 0 h 13730288"/>
              <a:gd name="connsiteX1" fmla="*/ 11401263 w 13509770"/>
              <a:gd name="connsiteY1" fmla="*/ 0 h 13730288"/>
              <a:gd name="connsiteX2" fmla="*/ 13509770 w 13509770"/>
              <a:gd name="connsiteY2" fmla="*/ 2108507 h 13730288"/>
              <a:gd name="connsiteX3" fmla="*/ 13509770 w 13509770"/>
              <a:gd name="connsiteY3" fmla="*/ 13730288 h 13730288"/>
              <a:gd name="connsiteX4" fmla="*/ 0 w 13509770"/>
              <a:gd name="connsiteY4" fmla="*/ 13702579 h 13730288"/>
              <a:gd name="connsiteX5" fmla="*/ 3906982 w 13509770"/>
              <a:gd name="connsiteY5" fmla="*/ 0 h 13730288"/>
              <a:gd name="connsiteX0" fmla="*/ 3893128 w 13495916"/>
              <a:gd name="connsiteY0" fmla="*/ 0 h 13730288"/>
              <a:gd name="connsiteX1" fmla="*/ 11387409 w 13495916"/>
              <a:gd name="connsiteY1" fmla="*/ 0 h 13730288"/>
              <a:gd name="connsiteX2" fmla="*/ 13495916 w 13495916"/>
              <a:gd name="connsiteY2" fmla="*/ 2108507 h 13730288"/>
              <a:gd name="connsiteX3" fmla="*/ 13495916 w 13495916"/>
              <a:gd name="connsiteY3" fmla="*/ 13730288 h 13730288"/>
              <a:gd name="connsiteX4" fmla="*/ 0 w 13495916"/>
              <a:gd name="connsiteY4" fmla="*/ 13730288 h 13730288"/>
              <a:gd name="connsiteX5" fmla="*/ 3893128 w 13495916"/>
              <a:gd name="connsiteY5" fmla="*/ 0 h 13730288"/>
              <a:gd name="connsiteX0" fmla="*/ 3893128 w 13509771"/>
              <a:gd name="connsiteY0" fmla="*/ 11239 h 13741527"/>
              <a:gd name="connsiteX1" fmla="*/ 11387409 w 13509771"/>
              <a:gd name="connsiteY1" fmla="*/ 11239 h 13741527"/>
              <a:gd name="connsiteX2" fmla="*/ 13509771 w 13509771"/>
              <a:gd name="connsiteY2" fmla="*/ 0 h 13741527"/>
              <a:gd name="connsiteX3" fmla="*/ 13495916 w 13509771"/>
              <a:gd name="connsiteY3" fmla="*/ 13741527 h 13741527"/>
              <a:gd name="connsiteX4" fmla="*/ 0 w 13509771"/>
              <a:gd name="connsiteY4" fmla="*/ 13741527 h 13741527"/>
              <a:gd name="connsiteX5" fmla="*/ 3893128 w 13509771"/>
              <a:gd name="connsiteY5" fmla="*/ 11239 h 13741527"/>
              <a:gd name="connsiteX0" fmla="*/ 3893128 w 13509771"/>
              <a:gd name="connsiteY0" fmla="*/ 11239 h 13741527"/>
              <a:gd name="connsiteX1" fmla="*/ 13509771 w 13509771"/>
              <a:gd name="connsiteY1" fmla="*/ 0 h 13741527"/>
              <a:gd name="connsiteX2" fmla="*/ 13495916 w 13509771"/>
              <a:gd name="connsiteY2" fmla="*/ 13741527 h 13741527"/>
              <a:gd name="connsiteX3" fmla="*/ 0 w 13509771"/>
              <a:gd name="connsiteY3" fmla="*/ 13741527 h 13741527"/>
              <a:gd name="connsiteX4" fmla="*/ 3893128 w 13509771"/>
              <a:gd name="connsiteY4" fmla="*/ 11239 h 13741527"/>
              <a:gd name="connsiteX0" fmla="*/ 3921408 w 13538051"/>
              <a:gd name="connsiteY0" fmla="*/ 11239 h 13750954"/>
              <a:gd name="connsiteX1" fmla="*/ 13538051 w 13538051"/>
              <a:gd name="connsiteY1" fmla="*/ 0 h 13750954"/>
              <a:gd name="connsiteX2" fmla="*/ 13524196 w 13538051"/>
              <a:gd name="connsiteY2" fmla="*/ 13741527 h 13750954"/>
              <a:gd name="connsiteX3" fmla="*/ 0 w 13538051"/>
              <a:gd name="connsiteY3" fmla="*/ 13750954 h 13750954"/>
              <a:gd name="connsiteX4" fmla="*/ 3921408 w 13538051"/>
              <a:gd name="connsiteY4" fmla="*/ 11239 h 13750954"/>
              <a:gd name="connsiteX0" fmla="*/ 3959115 w 13575758"/>
              <a:gd name="connsiteY0" fmla="*/ 11239 h 13760381"/>
              <a:gd name="connsiteX1" fmla="*/ 13575758 w 13575758"/>
              <a:gd name="connsiteY1" fmla="*/ 0 h 13760381"/>
              <a:gd name="connsiteX2" fmla="*/ 13561903 w 13575758"/>
              <a:gd name="connsiteY2" fmla="*/ 13741527 h 13760381"/>
              <a:gd name="connsiteX3" fmla="*/ 0 w 13575758"/>
              <a:gd name="connsiteY3" fmla="*/ 13760381 h 13760381"/>
              <a:gd name="connsiteX4" fmla="*/ 3959115 w 13575758"/>
              <a:gd name="connsiteY4" fmla="*/ 11239 h 13760381"/>
              <a:gd name="connsiteX0" fmla="*/ 3949688 w 13575758"/>
              <a:gd name="connsiteY0" fmla="*/ 1812 h 13760381"/>
              <a:gd name="connsiteX1" fmla="*/ 13575758 w 13575758"/>
              <a:gd name="connsiteY1" fmla="*/ 0 h 13760381"/>
              <a:gd name="connsiteX2" fmla="*/ 13561903 w 13575758"/>
              <a:gd name="connsiteY2" fmla="*/ 13741527 h 13760381"/>
              <a:gd name="connsiteX3" fmla="*/ 0 w 13575758"/>
              <a:gd name="connsiteY3" fmla="*/ 13760381 h 13760381"/>
              <a:gd name="connsiteX4" fmla="*/ 3949688 w 13575758"/>
              <a:gd name="connsiteY4" fmla="*/ 1812 h 13760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575758" h="13760381">
                <a:moveTo>
                  <a:pt x="3949688" y="1812"/>
                </a:moveTo>
                <a:lnTo>
                  <a:pt x="13575758" y="0"/>
                </a:lnTo>
                <a:cubicBezTo>
                  <a:pt x="13571140" y="4580509"/>
                  <a:pt x="13566521" y="9161018"/>
                  <a:pt x="13561903" y="13741527"/>
                </a:cubicBezTo>
                <a:lnTo>
                  <a:pt x="0" y="13760381"/>
                </a:lnTo>
                <a:lnTo>
                  <a:pt x="3949688" y="1812"/>
                </a:lnTo>
                <a:close/>
              </a:path>
            </a:pathLst>
          </a:custGeom>
          <a:noFill/>
        </p:spPr>
        <p:txBody>
          <a:bodyPr anchor="ctr"/>
          <a:lstStyle>
            <a:lvl1pPr algn="ctr">
              <a:defRPr/>
            </a:lvl1pPr>
          </a:lstStyle>
          <a:p>
            <a:r>
              <a:rPr lang="nl-NL"/>
              <a:t>Klik op het pictogram als u een afbeelding wilt toevoegen</a:t>
            </a:r>
          </a:p>
        </p:txBody>
      </p:sp>
      <p:pic>
        <p:nvPicPr>
          <p:cNvPr id="8" name="Logo WH zwart">
            <a:extLst>
              <a:ext uri="{FF2B5EF4-FFF2-40B4-BE49-F238E27FC236}">
                <a16:creationId xmlns:a16="http://schemas.microsoft.com/office/drawing/2014/main" id="{D3C72E09-F4B1-1645-8790-5E40E4AC03E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5146" y="381002"/>
            <a:ext cx="1926829" cy="1234965"/>
          </a:xfrm>
          <a:prstGeom prst="rect">
            <a:avLst/>
          </a:prstGeom>
        </p:spPr>
      </p:pic>
      <p:sp>
        <p:nvSpPr>
          <p:cNvPr id="3" name="Subtitel"/>
          <p:cNvSpPr>
            <a:spLocks noGrp="1"/>
          </p:cNvSpPr>
          <p:nvPr>
            <p:ph type="subTitle" idx="1"/>
          </p:nvPr>
        </p:nvSpPr>
        <p:spPr>
          <a:xfrm>
            <a:off x="601499" y="4801165"/>
            <a:ext cx="4270654" cy="777667"/>
          </a:xfrm>
        </p:spPr>
        <p:txBody>
          <a:bodyPr/>
          <a:lstStyle>
            <a:lvl1pPr marL="0" indent="0" algn="l">
              <a:buNone/>
              <a:defRPr sz="2400" b="1" i="0" u="sng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018" indent="0" algn="ctr">
              <a:buNone/>
              <a:defRPr sz="2000"/>
            </a:lvl2pPr>
            <a:lvl3pPr marL="914034" indent="0" algn="ctr">
              <a:buNone/>
              <a:defRPr sz="1800"/>
            </a:lvl3pPr>
            <a:lvl4pPr marL="1371052" indent="0" algn="ctr">
              <a:buNone/>
              <a:defRPr sz="1600"/>
            </a:lvl4pPr>
            <a:lvl5pPr marL="1828068" indent="0" algn="ctr">
              <a:buNone/>
              <a:defRPr sz="1600"/>
            </a:lvl5pPr>
            <a:lvl6pPr marL="2285086" indent="0" algn="ctr">
              <a:buNone/>
              <a:defRPr sz="1600"/>
            </a:lvl6pPr>
            <a:lvl7pPr marL="2742102" indent="0" algn="ctr">
              <a:buNone/>
              <a:defRPr sz="1600"/>
            </a:lvl7pPr>
            <a:lvl8pPr marL="3199120" indent="0" algn="ctr">
              <a:buNone/>
              <a:defRPr sz="1600"/>
            </a:lvl8pPr>
            <a:lvl9pPr marL="3656137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en-US"/>
          </a:p>
        </p:txBody>
      </p:sp>
      <p:sp>
        <p:nvSpPr>
          <p:cNvPr id="2" name="Titel"/>
          <p:cNvSpPr>
            <a:spLocks noGrp="1"/>
          </p:cNvSpPr>
          <p:nvPr>
            <p:ph type="ctrTitle" hasCustomPrompt="1"/>
          </p:nvPr>
        </p:nvSpPr>
        <p:spPr>
          <a:xfrm>
            <a:off x="601499" y="2338325"/>
            <a:ext cx="4667644" cy="2153653"/>
          </a:xfrm>
        </p:spPr>
        <p:txBody>
          <a:bodyPr anchor="t">
            <a:noAutofit/>
          </a:bodyPr>
          <a:lstStyle>
            <a:lvl1pPr algn="l">
              <a:lnSpc>
                <a:spcPts val="5498"/>
              </a:lnSpc>
              <a:defRPr sz="4798" b="1" i="0">
                <a:latin typeface="Roboto Black" panose="02000000000000000000" pitchFamily="2" charset="0"/>
                <a:ea typeface="Roboto Black" panose="02000000000000000000" pitchFamily="2" charset="0"/>
              </a:defRPr>
            </a:lvl1pPr>
          </a:lstStyle>
          <a:p>
            <a:r>
              <a:rPr lang="nl-NL"/>
              <a:t>Klik om stijl van de titel te bewerken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4304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-Beeld-ROZ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Vlak links">
            <a:extLst>
              <a:ext uri="{FF2B5EF4-FFF2-40B4-BE49-F238E27FC236}">
                <a16:creationId xmlns:a16="http://schemas.microsoft.com/office/drawing/2014/main" id="{161B2B1C-EDC4-1241-B6C4-57348FCB2B18}"/>
              </a:ext>
            </a:extLst>
          </p:cNvPr>
          <p:cNvSpPr/>
          <p:nvPr userDrawn="1"/>
        </p:nvSpPr>
        <p:spPr>
          <a:xfrm>
            <a:off x="-6925" y="-6928"/>
            <a:ext cx="6448451" cy="6864928"/>
          </a:xfrm>
          <a:custGeom>
            <a:avLst/>
            <a:gdLst>
              <a:gd name="connsiteX0" fmla="*/ 0 w 8963891"/>
              <a:gd name="connsiteY0" fmla="*/ 0 h 13716000"/>
              <a:gd name="connsiteX1" fmla="*/ 8963891 w 8963891"/>
              <a:gd name="connsiteY1" fmla="*/ 0 h 13716000"/>
              <a:gd name="connsiteX2" fmla="*/ 8963891 w 8963891"/>
              <a:gd name="connsiteY2" fmla="*/ 13716000 h 13716000"/>
              <a:gd name="connsiteX3" fmla="*/ 0 w 8963891"/>
              <a:gd name="connsiteY3" fmla="*/ 13716000 h 13716000"/>
              <a:gd name="connsiteX4" fmla="*/ 0 w 8963891"/>
              <a:gd name="connsiteY4" fmla="*/ 0 h 13716000"/>
              <a:gd name="connsiteX0" fmla="*/ 0 w 13009418"/>
              <a:gd name="connsiteY0" fmla="*/ 13854 h 13729854"/>
              <a:gd name="connsiteX1" fmla="*/ 13009418 w 13009418"/>
              <a:gd name="connsiteY1" fmla="*/ 0 h 13729854"/>
              <a:gd name="connsiteX2" fmla="*/ 8963891 w 13009418"/>
              <a:gd name="connsiteY2" fmla="*/ 13729854 h 13729854"/>
              <a:gd name="connsiteX3" fmla="*/ 0 w 13009418"/>
              <a:gd name="connsiteY3" fmla="*/ 13729854 h 13729854"/>
              <a:gd name="connsiteX4" fmla="*/ 0 w 13009418"/>
              <a:gd name="connsiteY4" fmla="*/ 13854 h 13729854"/>
              <a:gd name="connsiteX0" fmla="*/ 0 w 13050981"/>
              <a:gd name="connsiteY0" fmla="*/ 83127 h 13799127"/>
              <a:gd name="connsiteX1" fmla="*/ 13050981 w 13050981"/>
              <a:gd name="connsiteY1" fmla="*/ 0 h 13799127"/>
              <a:gd name="connsiteX2" fmla="*/ 8963891 w 13050981"/>
              <a:gd name="connsiteY2" fmla="*/ 13799127 h 13799127"/>
              <a:gd name="connsiteX3" fmla="*/ 0 w 13050981"/>
              <a:gd name="connsiteY3" fmla="*/ 13799127 h 13799127"/>
              <a:gd name="connsiteX4" fmla="*/ 0 w 13050981"/>
              <a:gd name="connsiteY4" fmla="*/ 83127 h 13799127"/>
              <a:gd name="connsiteX0" fmla="*/ 0 w 13175672"/>
              <a:gd name="connsiteY0" fmla="*/ 0 h 13812982"/>
              <a:gd name="connsiteX1" fmla="*/ 13175672 w 13175672"/>
              <a:gd name="connsiteY1" fmla="*/ 13855 h 13812982"/>
              <a:gd name="connsiteX2" fmla="*/ 9088582 w 13175672"/>
              <a:gd name="connsiteY2" fmla="*/ 13812982 h 13812982"/>
              <a:gd name="connsiteX3" fmla="*/ 124691 w 13175672"/>
              <a:gd name="connsiteY3" fmla="*/ 13812982 h 13812982"/>
              <a:gd name="connsiteX4" fmla="*/ 0 w 13175672"/>
              <a:gd name="connsiteY4" fmla="*/ 0 h 13812982"/>
              <a:gd name="connsiteX0" fmla="*/ 166254 w 13050981"/>
              <a:gd name="connsiteY0" fmla="*/ 304800 h 13799127"/>
              <a:gd name="connsiteX1" fmla="*/ 13050981 w 13050981"/>
              <a:gd name="connsiteY1" fmla="*/ 0 h 13799127"/>
              <a:gd name="connsiteX2" fmla="*/ 8963891 w 13050981"/>
              <a:gd name="connsiteY2" fmla="*/ 13799127 h 13799127"/>
              <a:gd name="connsiteX3" fmla="*/ 0 w 13050981"/>
              <a:gd name="connsiteY3" fmla="*/ 13799127 h 13799127"/>
              <a:gd name="connsiteX4" fmla="*/ 166254 w 13050981"/>
              <a:gd name="connsiteY4" fmla="*/ 304800 h 13799127"/>
              <a:gd name="connsiteX0" fmla="*/ 0 w 13064836"/>
              <a:gd name="connsiteY0" fmla="*/ 83127 h 13799127"/>
              <a:gd name="connsiteX1" fmla="*/ 13064836 w 13064836"/>
              <a:gd name="connsiteY1" fmla="*/ 0 h 13799127"/>
              <a:gd name="connsiteX2" fmla="*/ 8977746 w 13064836"/>
              <a:gd name="connsiteY2" fmla="*/ 13799127 h 13799127"/>
              <a:gd name="connsiteX3" fmla="*/ 13855 w 13064836"/>
              <a:gd name="connsiteY3" fmla="*/ 13799127 h 13799127"/>
              <a:gd name="connsiteX4" fmla="*/ 0 w 13064836"/>
              <a:gd name="connsiteY4" fmla="*/ 83127 h 13799127"/>
              <a:gd name="connsiteX0" fmla="*/ 0 w 10030691"/>
              <a:gd name="connsiteY0" fmla="*/ 0 h 13716000"/>
              <a:gd name="connsiteX1" fmla="*/ 10030691 w 10030691"/>
              <a:gd name="connsiteY1" fmla="*/ 290945 h 13716000"/>
              <a:gd name="connsiteX2" fmla="*/ 8977746 w 10030691"/>
              <a:gd name="connsiteY2" fmla="*/ 13716000 h 13716000"/>
              <a:gd name="connsiteX3" fmla="*/ 13855 w 10030691"/>
              <a:gd name="connsiteY3" fmla="*/ 13716000 h 13716000"/>
              <a:gd name="connsiteX4" fmla="*/ 0 w 10030691"/>
              <a:gd name="connsiteY4" fmla="*/ 0 h 13716000"/>
              <a:gd name="connsiteX0" fmla="*/ 0 w 10432473"/>
              <a:gd name="connsiteY0" fmla="*/ 13855 h 13729855"/>
              <a:gd name="connsiteX1" fmla="*/ 10432473 w 10432473"/>
              <a:gd name="connsiteY1" fmla="*/ 0 h 13729855"/>
              <a:gd name="connsiteX2" fmla="*/ 8977746 w 10432473"/>
              <a:gd name="connsiteY2" fmla="*/ 13729855 h 13729855"/>
              <a:gd name="connsiteX3" fmla="*/ 13855 w 10432473"/>
              <a:gd name="connsiteY3" fmla="*/ 13729855 h 13729855"/>
              <a:gd name="connsiteX4" fmla="*/ 0 w 10432473"/>
              <a:gd name="connsiteY4" fmla="*/ 13855 h 13729855"/>
              <a:gd name="connsiteX0" fmla="*/ 0 w 12898582"/>
              <a:gd name="connsiteY0" fmla="*/ 13855 h 13729855"/>
              <a:gd name="connsiteX1" fmla="*/ 12898582 w 12898582"/>
              <a:gd name="connsiteY1" fmla="*/ 0 h 13729855"/>
              <a:gd name="connsiteX2" fmla="*/ 8977746 w 12898582"/>
              <a:gd name="connsiteY2" fmla="*/ 13729855 h 13729855"/>
              <a:gd name="connsiteX3" fmla="*/ 13855 w 12898582"/>
              <a:gd name="connsiteY3" fmla="*/ 13729855 h 13729855"/>
              <a:gd name="connsiteX4" fmla="*/ 0 w 12898582"/>
              <a:gd name="connsiteY4" fmla="*/ 13855 h 13729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898582" h="13729855">
                <a:moveTo>
                  <a:pt x="0" y="13855"/>
                </a:moveTo>
                <a:lnTo>
                  <a:pt x="12898582" y="0"/>
                </a:lnTo>
                <a:lnTo>
                  <a:pt x="8977746" y="13729855"/>
                </a:lnTo>
                <a:lnTo>
                  <a:pt x="13855" y="13729855"/>
                </a:lnTo>
                <a:cubicBezTo>
                  <a:pt x="9237" y="9157855"/>
                  <a:pt x="4618" y="4585855"/>
                  <a:pt x="0" y="13855"/>
                </a:cubicBezTo>
                <a:close/>
              </a:path>
            </a:pathLst>
          </a:custGeom>
          <a:solidFill>
            <a:srgbClr val="F166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450"/>
          </a:p>
        </p:txBody>
      </p:sp>
      <p:sp>
        <p:nvSpPr>
          <p:cNvPr id="11" name="Vlak midden">
            <a:extLst>
              <a:ext uri="{FF2B5EF4-FFF2-40B4-BE49-F238E27FC236}">
                <a16:creationId xmlns:a16="http://schemas.microsoft.com/office/drawing/2014/main" id="{3315BA8D-9B15-4241-9E55-E0BB08556798}"/>
              </a:ext>
            </a:extLst>
          </p:cNvPr>
          <p:cNvSpPr>
            <a:spLocks noChangeAspect="1"/>
          </p:cNvSpPr>
          <p:nvPr userDrawn="1"/>
        </p:nvSpPr>
        <p:spPr>
          <a:xfrm>
            <a:off x="3585602" y="0"/>
            <a:ext cx="3817948" cy="6858000"/>
          </a:xfrm>
          <a:prstGeom prst="parallelogram">
            <a:avLst>
              <a:gd name="adj" fmla="val 51632"/>
            </a:avLst>
          </a:prstGeom>
          <a:solidFill>
            <a:srgbClr val="F28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450"/>
          </a:p>
        </p:txBody>
      </p:sp>
      <p:sp>
        <p:nvSpPr>
          <p:cNvPr id="14" name="Tijdelijke aanduiding afbeelding">
            <a:extLst>
              <a:ext uri="{FF2B5EF4-FFF2-40B4-BE49-F238E27FC236}">
                <a16:creationId xmlns:a16="http://schemas.microsoft.com/office/drawing/2014/main" id="{FFA1E4C9-403A-1448-8CE6-A84449037562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5418066" y="-12764"/>
            <a:ext cx="6786995" cy="6880191"/>
          </a:xfrm>
          <a:custGeom>
            <a:avLst/>
            <a:gdLst>
              <a:gd name="connsiteX0" fmla="*/ 0 w 12650788"/>
              <a:gd name="connsiteY0" fmla="*/ 0 h 13730288"/>
              <a:gd name="connsiteX1" fmla="*/ 10542281 w 12650788"/>
              <a:gd name="connsiteY1" fmla="*/ 0 h 13730288"/>
              <a:gd name="connsiteX2" fmla="*/ 12650788 w 12650788"/>
              <a:gd name="connsiteY2" fmla="*/ 2108507 h 13730288"/>
              <a:gd name="connsiteX3" fmla="*/ 12650788 w 12650788"/>
              <a:gd name="connsiteY3" fmla="*/ 13730288 h 13730288"/>
              <a:gd name="connsiteX4" fmla="*/ 0 w 12650788"/>
              <a:gd name="connsiteY4" fmla="*/ 13730288 h 13730288"/>
              <a:gd name="connsiteX5" fmla="*/ 0 w 12650788"/>
              <a:gd name="connsiteY5" fmla="*/ 0 h 13730288"/>
              <a:gd name="connsiteX0" fmla="*/ 3048000 w 12650788"/>
              <a:gd name="connsiteY0" fmla="*/ 0 h 13730288"/>
              <a:gd name="connsiteX1" fmla="*/ 10542281 w 12650788"/>
              <a:gd name="connsiteY1" fmla="*/ 0 h 13730288"/>
              <a:gd name="connsiteX2" fmla="*/ 12650788 w 12650788"/>
              <a:gd name="connsiteY2" fmla="*/ 2108507 h 13730288"/>
              <a:gd name="connsiteX3" fmla="*/ 12650788 w 12650788"/>
              <a:gd name="connsiteY3" fmla="*/ 13730288 h 13730288"/>
              <a:gd name="connsiteX4" fmla="*/ 0 w 12650788"/>
              <a:gd name="connsiteY4" fmla="*/ 13730288 h 13730288"/>
              <a:gd name="connsiteX5" fmla="*/ 3048000 w 12650788"/>
              <a:gd name="connsiteY5" fmla="*/ 0 h 13730288"/>
              <a:gd name="connsiteX0" fmla="*/ 3906982 w 13509770"/>
              <a:gd name="connsiteY0" fmla="*/ 0 h 13730288"/>
              <a:gd name="connsiteX1" fmla="*/ 11401263 w 13509770"/>
              <a:gd name="connsiteY1" fmla="*/ 0 h 13730288"/>
              <a:gd name="connsiteX2" fmla="*/ 13509770 w 13509770"/>
              <a:gd name="connsiteY2" fmla="*/ 2108507 h 13730288"/>
              <a:gd name="connsiteX3" fmla="*/ 13509770 w 13509770"/>
              <a:gd name="connsiteY3" fmla="*/ 13730288 h 13730288"/>
              <a:gd name="connsiteX4" fmla="*/ 0 w 13509770"/>
              <a:gd name="connsiteY4" fmla="*/ 13702579 h 13730288"/>
              <a:gd name="connsiteX5" fmla="*/ 3906982 w 13509770"/>
              <a:gd name="connsiteY5" fmla="*/ 0 h 13730288"/>
              <a:gd name="connsiteX0" fmla="*/ 3893128 w 13495916"/>
              <a:gd name="connsiteY0" fmla="*/ 0 h 13730288"/>
              <a:gd name="connsiteX1" fmla="*/ 11387409 w 13495916"/>
              <a:gd name="connsiteY1" fmla="*/ 0 h 13730288"/>
              <a:gd name="connsiteX2" fmla="*/ 13495916 w 13495916"/>
              <a:gd name="connsiteY2" fmla="*/ 2108507 h 13730288"/>
              <a:gd name="connsiteX3" fmla="*/ 13495916 w 13495916"/>
              <a:gd name="connsiteY3" fmla="*/ 13730288 h 13730288"/>
              <a:gd name="connsiteX4" fmla="*/ 0 w 13495916"/>
              <a:gd name="connsiteY4" fmla="*/ 13730288 h 13730288"/>
              <a:gd name="connsiteX5" fmla="*/ 3893128 w 13495916"/>
              <a:gd name="connsiteY5" fmla="*/ 0 h 13730288"/>
              <a:gd name="connsiteX0" fmla="*/ 3893128 w 13509771"/>
              <a:gd name="connsiteY0" fmla="*/ 11239 h 13741527"/>
              <a:gd name="connsiteX1" fmla="*/ 11387409 w 13509771"/>
              <a:gd name="connsiteY1" fmla="*/ 11239 h 13741527"/>
              <a:gd name="connsiteX2" fmla="*/ 13509771 w 13509771"/>
              <a:gd name="connsiteY2" fmla="*/ 0 h 13741527"/>
              <a:gd name="connsiteX3" fmla="*/ 13495916 w 13509771"/>
              <a:gd name="connsiteY3" fmla="*/ 13741527 h 13741527"/>
              <a:gd name="connsiteX4" fmla="*/ 0 w 13509771"/>
              <a:gd name="connsiteY4" fmla="*/ 13741527 h 13741527"/>
              <a:gd name="connsiteX5" fmla="*/ 3893128 w 13509771"/>
              <a:gd name="connsiteY5" fmla="*/ 11239 h 13741527"/>
              <a:gd name="connsiteX0" fmla="*/ 3893128 w 13509771"/>
              <a:gd name="connsiteY0" fmla="*/ 11239 h 13741527"/>
              <a:gd name="connsiteX1" fmla="*/ 13509771 w 13509771"/>
              <a:gd name="connsiteY1" fmla="*/ 0 h 13741527"/>
              <a:gd name="connsiteX2" fmla="*/ 13495916 w 13509771"/>
              <a:gd name="connsiteY2" fmla="*/ 13741527 h 13741527"/>
              <a:gd name="connsiteX3" fmla="*/ 0 w 13509771"/>
              <a:gd name="connsiteY3" fmla="*/ 13741527 h 13741527"/>
              <a:gd name="connsiteX4" fmla="*/ 3893128 w 13509771"/>
              <a:gd name="connsiteY4" fmla="*/ 11239 h 13741527"/>
              <a:gd name="connsiteX0" fmla="*/ 3921408 w 13538051"/>
              <a:gd name="connsiteY0" fmla="*/ 11239 h 13750954"/>
              <a:gd name="connsiteX1" fmla="*/ 13538051 w 13538051"/>
              <a:gd name="connsiteY1" fmla="*/ 0 h 13750954"/>
              <a:gd name="connsiteX2" fmla="*/ 13524196 w 13538051"/>
              <a:gd name="connsiteY2" fmla="*/ 13741527 h 13750954"/>
              <a:gd name="connsiteX3" fmla="*/ 0 w 13538051"/>
              <a:gd name="connsiteY3" fmla="*/ 13750954 h 13750954"/>
              <a:gd name="connsiteX4" fmla="*/ 3921408 w 13538051"/>
              <a:gd name="connsiteY4" fmla="*/ 11239 h 13750954"/>
              <a:gd name="connsiteX0" fmla="*/ 3959115 w 13575758"/>
              <a:gd name="connsiteY0" fmla="*/ 11239 h 13760381"/>
              <a:gd name="connsiteX1" fmla="*/ 13575758 w 13575758"/>
              <a:gd name="connsiteY1" fmla="*/ 0 h 13760381"/>
              <a:gd name="connsiteX2" fmla="*/ 13561903 w 13575758"/>
              <a:gd name="connsiteY2" fmla="*/ 13741527 h 13760381"/>
              <a:gd name="connsiteX3" fmla="*/ 0 w 13575758"/>
              <a:gd name="connsiteY3" fmla="*/ 13760381 h 13760381"/>
              <a:gd name="connsiteX4" fmla="*/ 3959115 w 13575758"/>
              <a:gd name="connsiteY4" fmla="*/ 11239 h 13760381"/>
              <a:gd name="connsiteX0" fmla="*/ 3949688 w 13575758"/>
              <a:gd name="connsiteY0" fmla="*/ 1812 h 13760381"/>
              <a:gd name="connsiteX1" fmla="*/ 13575758 w 13575758"/>
              <a:gd name="connsiteY1" fmla="*/ 0 h 13760381"/>
              <a:gd name="connsiteX2" fmla="*/ 13561903 w 13575758"/>
              <a:gd name="connsiteY2" fmla="*/ 13741527 h 13760381"/>
              <a:gd name="connsiteX3" fmla="*/ 0 w 13575758"/>
              <a:gd name="connsiteY3" fmla="*/ 13760381 h 13760381"/>
              <a:gd name="connsiteX4" fmla="*/ 3949688 w 13575758"/>
              <a:gd name="connsiteY4" fmla="*/ 1812 h 13760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575758" h="13760381">
                <a:moveTo>
                  <a:pt x="3949688" y="1812"/>
                </a:moveTo>
                <a:lnTo>
                  <a:pt x="13575758" y="0"/>
                </a:lnTo>
                <a:cubicBezTo>
                  <a:pt x="13571140" y="4580509"/>
                  <a:pt x="13566521" y="9161018"/>
                  <a:pt x="13561903" y="13741527"/>
                </a:cubicBezTo>
                <a:lnTo>
                  <a:pt x="0" y="13760381"/>
                </a:lnTo>
                <a:lnTo>
                  <a:pt x="3949688" y="1812"/>
                </a:lnTo>
                <a:close/>
              </a:path>
            </a:pathLst>
          </a:custGeom>
          <a:noFill/>
        </p:spPr>
        <p:txBody>
          <a:bodyPr anchor="ctr"/>
          <a:lstStyle>
            <a:lvl1pPr algn="ctr">
              <a:defRPr/>
            </a:lvl1pPr>
          </a:lstStyle>
          <a:p>
            <a:r>
              <a:rPr lang="nl-NL"/>
              <a:t>Klik op het pictogram als u een afbeelding wilt toevoegen</a:t>
            </a:r>
          </a:p>
        </p:txBody>
      </p:sp>
      <p:pic>
        <p:nvPicPr>
          <p:cNvPr id="8" name="Logo WH zwart">
            <a:extLst>
              <a:ext uri="{FF2B5EF4-FFF2-40B4-BE49-F238E27FC236}">
                <a16:creationId xmlns:a16="http://schemas.microsoft.com/office/drawing/2014/main" id="{0AAF3FA3-599E-7E42-8C8E-089732579D0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5146" y="381002"/>
            <a:ext cx="1926829" cy="1234965"/>
          </a:xfrm>
          <a:prstGeom prst="rect">
            <a:avLst/>
          </a:prstGeom>
        </p:spPr>
      </p:pic>
      <p:sp>
        <p:nvSpPr>
          <p:cNvPr id="3" name="Subtitel"/>
          <p:cNvSpPr>
            <a:spLocks noGrp="1"/>
          </p:cNvSpPr>
          <p:nvPr>
            <p:ph type="subTitle" idx="1"/>
          </p:nvPr>
        </p:nvSpPr>
        <p:spPr>
          <a:xfrm>
            <a:off x="601499" y="4801165"/>
            <a:ext cx="4270654" cy="777667"/>
          </a:xfrm>
        </p:spPr>
        <p:txBody>
          <a:bodyPr/>
          <a:lstStyle>
            <a:lvl1pPr marL="0" indent="0" algn="l">
              <a:buNone/>
              <a:defRPr sz="2400" b="1" i="0" u="sng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018" indent="0" algn="ctr">
              <a:buNone/>
              <a:defRPr sz="2000"/>
            </a:lvl2pPr>
            <a:lvl3pPr marL="914034" indent="0" algn="ctr">
              <a:buNone/>
              <a:defRPr sz="1800"/>
            </a:lvl3pPr>
            <a:lvl4pPr marL="1371052" indent="0" algn="ctr">
              <a:buNone/>
              <a:defRPr sz="1600"/>
            </a:lvl4pPr>
            <a:lvl5pPr marL="1828068" indent="0" algn="ctr">
              <a:buNone/>
              <a:defRPr sz="1600"/>
            </a:lvl5pPr>
            <a:lvl6pPr marL="2285086" indent="0" algn="ctr">
              <a:buNone/>
              <a:defRPr sz="1600"/>
            </a:lvl6pPr>
            <a:lvl7pPr marL="2742102" indent="0" algn="ctr">
              <a:buNone/>
              <a:defRPr sz="1600"/>
            </a:lvl7pPr>
            <a:lvl8pPr marL="3199120" indent="0" algn="ctr">
              <a:buNone/>
              <a:defRPr sz="1600"/>
            </a:lvl8pPr>
            <a:lvl9pPr marL="3656137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en-US"/>
          </a:p>
        </p:txBody>
      </p:sp>
      <p:sp>
        <p:nvSpPr>
          <p:cNvPr id="2" name="Titel"/>
          <p:cNvSpPr>
            <a:spLocks noGrp="1"/>
          </p:cNvSpPr>
          <p:nvPr>
            <p:ph type="ctrTitle" hasCustomPrompt="1"/>
          </p:nvPr>
        </p:nvSpPr>
        <p:spPr>
          <a:xfrm>
            <a:off x="601499" y="2338325"/>
            <a:ext cx="4667644" cy="2153653"/>
          </a:xfrm>
        </p:spPr>
        <p:txBody>
          <a:bodyPr anchor="t">
            <a:noAutofit/>
          </a:bodyPr>
          <a:lstStyle>
            <a:lvl1pPr algn="l">
              <a:lnSpc>
                <a:spcPts val="5498"/>
              </a:lnSpc>
              <a:defRPr sz="4798" b="1" i="0">
                <a:latin typeface="Roboto Black" panose="02000000000000000000" pitchFamily="2" charset="0"/>
                <a:ea typeface="Roboto Black" panose="02000000000000000000" pitchFamily="2" charset="0"/>
              </a:defRPr>
            </a:lvl1pPr>
          </a:lstStyle>
          <a:p>
            <a:r>
              <a:rPr lang="nl-NL"/>
              <a:t>Klik om stijl van de titel te bewerken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1226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-Tekst-GEEL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Vlak links">
            <a:extLst>
              <a:ext uri="{FF2B5EF4-FFF2-40B4-BE49-F238E27FC236}">
                <a16:creationId xmlns:a16="http://schemas.microsoft.com/office/drawing/2014/main" id="{18D4EC64-D79F-5240-A2C2-6F3425115007}"/>
              </a:ext>
            </a:extLst>
          </p:cNvPr>
          <p:cNvSpPr/>
          <p:nvPr userDrawn="1"/>
        </p:nvSpPr>
        <p:spPr>
          <a:xfrm>
            <a:off x="-10632" y="-6928"/>
            <a:ext cx="5303000" cy="68649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450"/>
          </a:p>
        </p:txBody>
      </p:sp>
      <p:sp>
        <p:nvSpPr>
          <p:cNvPr id="11" name="Vlak rechts">
            <a:extLst>
              <a:ext uri="{FF2B5EF4-FFF2-40B4-BE49-F238E27FC236}">
                <a16:creationId xmlns:a16="http://schemas.microsoft.com/office/drawing/2014/main" id="{E8561B04-8EC8-EB41-AEDC-00751FE368BD}"/>
              </a:ext>
            </a:extLst>
          </p:cNvPr>
          <p:cNvSpPr/>
          <p:nvPr userDrawn="1"/>
        </p:nvSpPr>
        <p:spPr>
          <a:xfrm>
            <a:off x="6889000" y="-6928"/>
            <a:ext cx="5303000" cy="686492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450"/>
          </a:p>
        </p:txBody>
      </p:sp>
      <p:sp>
        <p:nvSpPr>
          <p:cNvPr id="4" name="Vlak midden">
            <a:extLst>
              <a:ext uri="{FF2B5EF4-FFF2-40B4-BE49-F238E27FC236}">
                <a16:creationId xmlns:a16="http://schemas.microsoft.com/office/drawing/2014/main" id="{C67CC318-86C5-5142-AED7-2CEF6FC50B01}"/>
              </a:ext>
            </a:extLst>
          </p:cNvPr>
          <p:cNvSpPr>
            <a:spLocks noChangeAspect="1"/>
          </p:cNvSpPr>
          <p:nvPr userDrawn="1"/>
        </p:nvSpPr>
        <p:spPr>
          <a:xfrm>
            <a:off x="2525896" y="0"/>
            <a:ext cx="7551745" cy="6858000"/>
          </a:xfrm>
          <a:prstGeom prst="parallelogram">
            <a:avLst>
              <a:gd name="adj" fmla="val 2851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450"/>
          </a:p>
        </p:txBody>
      </p:sp>
      <p:pic>
        <p:nvPicPr>
          <p:cNvPr id="8" name="Logo WH zwart">
            <a:extLst>
              <a:ext uri="{FF2B5EF4-FFF2-40B4-BE49-F238E27FC236}">
                <a16:creationId xmlns:a16="http://schemas.microsoft.com/office/drawing/2014/main" id="{9A8AAFA4-A14B-764D-82B8-1E1E7626CD3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5146" y="381002"/>
            <a:ext cx="1926829" cy="1234965"/>
          </a:xfrm>
          <a:prstGeom prst="rect">
            <a:avLst/>
          </a:prstGeom>
        </p:spPr>
      </p:pic>
      <p:sp>
        <p:nvSpPr>
          <p:cNvPr id="3" name="Subtitel"/>
          <p:cNvSpPr>
            <a:spLocks noGrp="1"/>
          </p:cNvSpPr>
          <p:nvPr>
            <p:ph type="subTitle" idx="1" hasCustomPrompt="1"/>
          </p:nvPr>
        </p:nvSpPr>
        <p:spPr>
          <a:xfrm>
            <a:off x="2460303" y="4436901"/>
            <a:ext cx="8022801" cy="602933"/>
          </a:xfrm>
        </p:spPr>
        <p:txBody>
          <a:bodyPr/>
          <a:lstStyle>
            <a:lvl1pPr marL="0" indent="0" algn="l">
              <a:buNone/>
              <a:defRPr sz="2400" b="1" i="0" u="sng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018" indent="0" algn="ctr">
              <a:buNone/>
              <a:defRPr sz="2000"/>
            </a:lvl2pPr>
            <a:lvl3pPr marL="914034" indent="0" algn="ctr">
              <a:buNone/>
              <a:defRPr sz="1800"/>
            </a:lvl3pPr>
            <a:lvl4pPr marL="1371052" indent="0" algn="ctr">
              <a:buNone/>
              <a:defRPr sz="1600"/>
            </a:lvl4pPr>
            <a:lvl5pPr marL="1828068" indent="0" algn="ctr">
              <a:buNone/>
              <a:defRPr sz="1600"/>
            </a:lvl5pPr>
            <a:lvl6pPr marL="2285086" indent="0" algn="ctr">
              <a:buNone/>
              <a:defRPr sz="1600"/>
            </a:lvl6pPr>
            <a:lvl7pPr marL="2742102" indent="0" algn="ctr">
              <a:buNone/>
              <a:defRPr sz="1600"/>
            </a:lvl7pPr>
            <a:lvl8pPr marL="3199120" indent="0" algn="ctr">
              <a:buNone/>
              <a:defRPr sz="1600"/>
            </a:lvl8pPr>
            <a:lvl9pPr marL="3656137" indent="0" algn="ctr">
              <a:buNone/>
              <a:defRPr sz="1600"/>
            </a:lvl9pPr>
          </a:lstStyle>
          <a:p>
            <a:r>
              <a:rPr lang="nl-NL"/>
              <a:t>Klikken om de ondertitelstijl te bewerken</a:t>
            </a:r>
            <a:endParaRPr lang="en-US"/>
          </a:p>
        </p:txBody>
      </p:sp>
      <p:sp>
        <p:nvSpPr>
          <p:cNvPr id="2" name="Titel"/>
          <p:cNvSpPr>
            <a:spLocks noGrp="1"/>
          </p:cNvSpPr>
          <p:nvPr>
            <p:ph type="ctrTitle" hasCustomPrompt="1"/>
          </p:nvPr>
        </p:nvSpPr>
        <p:spPr>
          <a:xfrm>
            <a:off x="2482359" y="2622783"/>
            <a:ext cx="8022801" cy="1587711"/>
          </a:xfrm>
        </p:spPr>
        <p:txBody>
          <a:bodyPr anchor="t">
            <a:noAutofit/>
          </a:bodyPr>
          <a:lstStyle>
            <a:lvl1pPr algn="l">
              <a:lnSpc>
                <a:spcPts val="5498"/>
              </a:lnSpc>
              <a:defRPr sz="4798" b="1" i="0">
                <a:latin typeface="Roboto Black" panose="02000000000000000000" pitchFamily="2" charset="0"/>
                <a:ea typeface="Roboto Black" panose="02000000000000000000" pitchFamily="2" charset="0"/>
              </a:defRPr>
            </a:lvl1pPr>
          </a:lstStyle>
          <a:p>
            <a:r>
              <a:rPr lang="nl-NL"/>
              <a:t>Klik om stijl van de titel te bewerken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7646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-Tekst-BLAUW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Vlak links">
            <a:extLst>
              <a:ext uri="{FF2B5EF4-FFF2-40B4-BE49-F238E27FC236}">
                <a16:creationId xmlns:a16="http://schemas.microsoft.com/office/drawing/2014/main" id="{18D4EC64-D79F-5240-A2C2-6F3425115007}"/>
              </a:ext>
            </a:extLst>
          </p:cNvPr>
          <p:cNvSpPr/>
          <p:nvPr userDrawn="1"/>
        </p:nvSpPr>
        <p:spPr>
          <a:xfrm>
            <a:off x="-10632" y="-6928"/>
            <a:ext cx="5303000" cy="6864928"/>
          </a:xfrm>
          <a:prstGeom prst="rect">
            <a:avLst/>
          </a:prstGeom>
          <a:solidFill>
            <a:srgbClr val="84D0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450"/>
          </a:p>
        </p:txBody>
      </p:sp>
      <p:sp>
        <p:nvSpPr>
          <p:cNvPr id="11" name="Vlak rechts">
            <a:extLst>
              <a:ext uri="{FF2B5EF4-FFF2-40B4-BE49-F238E27FC236}">
                <a16:creationId xmlns:a16="http://schemas.microsoft.com/office/drawing/2014/main" id="{E8561B04-8EC8-EB41-AEDC-00751FE368BD}"/>
              </a:ext>
            </a:extLst>
          </p:cNvPr>
          <p:cNvSpPr/>
          <p:nvPr userDrawn="1"/>
        </p:nvSpPr>
        <p:spPr>
          <a:xfrm>
            <a:off x="6889000" y="-6928"/>
            <a:ext cx="5303000" cy="6864928"/>
          </a:xfrm>
          <a:prstGeom prst="rect">
            <a:avLst/>
          </a:prstGeom>
          <a:solidFill>
            <a:srgbClr val="4594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450"/>
          </a:p>
        </p:txBody>
      </p:sp>
      <p:sp>
        <p:nvSpPr>
          <p:cNvPr id="10" name="Vlak midden">
            <a:extLst>
              <a:ext uri="{FF2B5EF4-FFF2-40B4-BE49-F238E27FC236}">
                <a16:creationId xmlns:a16="http://schemas.microsoft.com/office/drawing/2014/main" id="{E2DDB8AB-C5B1-144E-8B8E-35C77E5B2921}"/>
              </a:ext>
            </a:extLst>
          </p:cNvPr>
          <p:cNvSpPr>
            <a:spLocks noChangeAspect="1"/>
          </p:cNvSpPr>
          <p:nvPr userDrawn="1"/>
        </p:nvSpPr>
        <p:spPr>
          <a:xfrm>
            <a:off x="2525896" y="0"/>
            <a:ext cx="7551745" cy="6858000"/>
          </a:xfrm>
          <a:prstGeom prst="parallelogram">
            <a:avLst>
              <a:gd name="adj" fmla="val 28517"/>
            </a:avLst>
          </a:prstGeom>
          <a:solidFill>
            <a:srgbClr val="1EBC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450"/>
          </a:p>
        </p:txBody>
      </p:sp>
      <p:pic>
        <p:nvPicPr>
          <p:cNvPr id="8" name="Logo WH zwart">
            <a:extLst>
              <a:ext uri="{FF2B5EF4-FFF2-40B4-BE49-F238E27FC236}">
                <a16:creationId xmlns:a16="http://schemas.microsoft.com/office/drawing/2014/main" id="{CBD60294-25FF-AF4C-BD6E-26201C9C7D7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5146" y="381002"/>
            <a:ext cx="1926829" cy="1234965"/>
          </a:xfrm>
          <a:prstGeom prst="rect">
            <a:avLst/>
          </a:prstGeom>
        </p:spPr>
      </p:pic>
      <p:sp>
        <p:nvSpPr>
          <p:cNvPr id="3" name="Subtitel"/>
          <p:cNvSpPr>
            <a:spLocks noGrp="1"/>
          </p:cNvSpPr>
          <p:nvPr>
            <p:ph type="subTitle" idx="1" hasCustomPrompt="1"/>
          </p:nvPr>
        </p:nvSpPr>
        <p:spPr>
          <a:xfrm>
            <a:off x="2460303" y="4436901"/>
            <a:ext cx="8022801" cy="602933"/>
          </a:xfrm>
        </p:spPr>
        <p:txBody>
          <a:bodyPr/>
          <a:lstStyle>
            <a:lvl1pPr marL="0" indent="0" algn="l">
              <a:buNone/>
              <a:defRPr sz="2400" b="1" i="0" u="sng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018" indent="0" algn="ctr">
              <a:buNone/>
              <a:defRPr sz="2000"/>
            </a:lvl2pPr>
            <a:lvl3pPr marL="914034" indent="0" algn="ctr">
              <a:buNone/>
              <a:defRPr sz="1800"/>
            </a:lvl3pPr>
            <a:lvl4pPr marL="1371052" indent="0" algn="ctr">
              <a:buNone/>
              <a:defRPr sz="1600"/>
            </a:lvl4pPr>
            <a:lvl5pPr marL="1828068" indent="0" algn="ctr">
              <a:buNone/>
              <a:defRPr sz="1600"/>
            </a:lvl5pPr>
            <a:lvl6pPr marL="2285086" indent="0" algn="ctr">
              <a:buNone/>
              <a:defRPr sz="1600"/>
            </a:lvl6pPr>
            <a:lvl7pPr marL="2742102" indent="0" algn="ctr">
              <a:buNone/>
              <a:defRPr sz="1600"/>
            </a:lvl7pPr>
            <a:lvl8pPr marL="3199120" indent="0" algn="ctr">
              <a:buNone/>
              <a:defRPr sz="1600"/>
            </a:lvl8pPr>
            <a:lvl9pPr marL="3656137" indent="0" algn="ctr">
              <a:buNone/>
              <a:defRPr sz="1600"/>
            </a:lvl9pPr>
          </a:lstStyle>
          <a:p>
            <a:r>
              <a:rPr lang="nl-NL"/>
              <a:t>Klikken om de ondertitelstijl te bewerken</a:t>
            </a:r>
            <a:endParaRPr lang="en-US"/>
          </a:p>
        </p:txBody>
      </p:sp>
      <p:sp>
        <p:nvSpPr>
          <p:cNvPr id="2" name="Titel"/>
          <p:cNvSpPr>
            <a:spLocks noGrp="1"/>
          </p:cNvSpPr>
          <p:nvPr>
            <p:ph type="ctrTitle" hasCustomPrompt="1"/>
          </p:nvPr>
        </p:nvSpPr>
        <p:spPr>
          <a:xfrm>
            <a:off x="2482359" y="2622783"/>
            <a:ext cx="8022801" cy="1587711"/>
          </a:xfrm>
        </p:spPr>
        <p:txBody>
          <a:bodyPr anchor="t">
            <a:noAutofit/>
          </a:bodyPr>
          <a:lstStyle>
            <a:lvl1pPr algn="l">
              <a:lnSpc>
                <a:spcPts val="5498"/>
              </a:lnSpc>
              <a:defRPr sz="4798" b="1" i="0">
                <a:latin typeface="Roboto Black" panose="02000000000000000000" pitchFamily="2" charset="0"/>
                <a:ea typeface="Roboto Black" panose="02000000000000000000" pitchFamily="2" charset="0"/>
              </a:defRPr>
            </a:lvl1pPr>
          </a:lstStyle>
          <a:p>
            <a:r>
              <a:rPr lang="nl-NL"/>
              <a:t>Klik om stijl van de titel te bewerken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9502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-Tekst-GROE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Vlak links">
            <a:extLst>
              <a:ext uri="{FF2B5EF4-FFF2-40B4-BE49-F238E27FC236}">
                <a16:creationId xmlns:a16="http://schemas.microsoft.com/office/drawing/2014/main" id="{18D4EC64-D79F-5240-A2C2-6F3425115007}"/>
              </a:ext>
            </a:extLst>
          </p:cNvPr>
          <p:cNvSpPr/>
          <p:nvPr userDrawn="1"/>
        </p:nvSpPr>
        <p:spPr>
          <a:xfrm>
            <a:off x="-10632" y="-6928"/>
            <a:ext cx="5303000" cy="6864928"/>
          </a:xfrm>
          <a:prstGeom prst="rect">
            <a:avLst/>
          </a:prstGeom>
          <a:solidFill>
            <a:srgbClr val="D5E0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450"/>
          </a:p>
        </p:txBody>
      </p:sp>
      <p:sp>
        <p:nvSpPr>
          <p:cNvPr id="11" name="Vlak rechts">
            <a:extLst>
              <a:ext uri="{FF2B5EF4-FFF2-40B4-BE49-F238E27FC236}">
                <a16:creationId xmlns:a16="http://schemas.microsoft.com/office/drawing/2014/main" id="{E8561B04-8EC8-EB41-AEDC-00751FE368BD}"/>
              </a:ext>
            </a:extLst>
          </p:cNvPr>
          <p:cNvSpPr/>
          <p:nvPr userDrawn="1"/>
        </p:nvSpPr>
        <p:spPr>
          <a:xfrm>
            <a:off x="6889000" y="-6928"/>
            <a:ext cx="5303000" cy="6864928"/>
          </a:xfrm>
          <a:prstGeom prst="rect">
            <a:avLst/>
          </a:prstGeom>
          <a:solidFill>
            <a:srgbClr val="45B9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450"/>
          </a:p>
        </p:txBody>
      </p:sp>
      <p:sp>
        <p:nvSpPr>
          <p:cNvPr id="8" name="Vlak midden">
            <a:extLst>
              <a:ext uri="{FF2B5EF4-FFF2-40B4-BE49-F238E27FC236}">
                <a16:creationId xmlns:a16="http://schemas.microsoft.com/office/drawing/2014/main" id="{CB332BDD-8389-F245-B235-0244B41DF1F2}"/>
              </a:ext>
            </a:extLst>
          </p:cNvPr>
          <p:cNvSpPr>
            <a:spLocks noChangeAspect="1"/>
          </p:cNvSpPr>
          <p:nvPr userDrawn="1"/>
        </p:nvSpPr>
        <p:spPr>
          <a:xfrm>
            <a:off x="2525896" y="0"/>
            <a:ext cx="7551745" cy="6858000"/>
          </a:xfrm>
          <a:prstGeom prst="parallelogram">
            <a:avLst>
              <a:gd name="adj" fmla="val 28517"/>
            </a:avLst>
          </a:prstGeom>
          <a:solidFill>
            <a:srgbClr val="B1D2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450"/>
          </a:p>
        </p:txBody>
      </p:sp>
      <p:pic>
        <p:nvPicPr>
          <p:cNvPr id="9" name="Logo WH zwart">
            <a:extLst>
              <a:ext uri="{FF2B5EF4-FFF2-40B4-BE49-F238E27FC236}">
                <a16:creationId xmlns:a16="http://schemas.microsoft.com/office/drawing/2014/main" id="{65794722-3E8E-E44D-832C-63CED1C5588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5146" y="381002"/>
            <a:ext cx="1926829" cy="1234965"/>
          </a:xfrm>
          <a:prstGeom prst="rect">
            <a:avLst/>
          </a:prstGeom>
        </p:spPr>
      </p:pic>
      <p:sp>
        <p:nvSpPr>
          <p:cNvPr id="3" name="Subtitel"/>
          <p:cNvSpPr>
            <a:spLocks noGrp="1"/>
          </p:cNvSpPr>
          <p:nvPr>
            <p:ph type="subTitle" idx="1" hasCustomPrompt="1"/>
          </p:nvPr>
        </p:nvSpPr>
        <p:spPr>
          <a:xfrm>
            <a:off x="2460303" y="4436901"/>
            <a:ext cx="8022801" cy="602933"/>
          </a:xfrm>
        </p:spPr>
        <p:txBody>
          <a:bodyPr/>
          <a:lstStyle>
            <a:lvl1pPr marL="0" indent="0" algn="l">
              <a:buNone/>
              <a:defRPr sz="2400" b="1" i="0" u="sng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018" indent="0" algn="ctr">
              <a:buNone/>
              <a:defRPr sz="2000"/>
            </a:lvl2pPr>
            <a:lvl3pPr marL="914034" indent="0" algn="ctr">
              <a:buNone/>
              <a:defRPr sz="1800"/>
            </a:lvl3pPr>
            <a:lvl4pPr marL="1371052" indent="0" algn="ctr">
              <a:buNone/>
              <a:defRPr sz="1600"/>
            </a:lvl4pPr>
            <a:lvl5pPr marL="1828068" indent="0" algn="ctr">
              <a:buNone/>
              <a:defRPr sz="1600"/>
            </a:lvl5pPr>
            <a:lvl6pPr marL="2285086" indent="0" algn="ctr">
              <a:buNone/>
              <a:defRPr sz="1600"/>
            </a:lvl6pPr>
            <a:lvl7pPr marL="2742102" indent="0" algn="ctr">
              <a:buNone/>
              <a:defRPr sz="1600"/>
            </a:lvl7pPr>
            <a:lvl8pPr marL="3199120" indent="0" algn="ctr">
              <a:buNone/>
              <a:defRPr sz="1600"/>
            </a:lvl8pPr>
            <a:lvl9pPr marL="3656137" indent="0" algn="ctr">
              <a:buNone/>
              <a:defRPr sz="1600"/>
            </a:lvl9pPr>
          </a:lstStyle>
          <a:p>
            <a:r>
              <a:rPr lang="nl-NL"/>
              <a:t>Klikken om de ondertitelstijl te bewerken</a:t>
            </a:r>
            <a:endParaRPr lang="en-US"/>
          </a:p>
        </p:txBody>
      </p:sp>
      <p:sp>
        <p:nvSpPr>
          <p:cNvPr id="2" name="Titel"/>
          <p:cNvSpPr>
            <a:spLocks noGrp="1"/>
          </p:cNvSpPr>
          <p:nvPr>
            <p:ph type="ctrTitle" hasCustomPrompt="1"/>
          </p:nvPr>
        </p:nvSpPr>
        <p:spPr>
          <a:xfrm>
            <a:off x="2482359" y="2622783"/>
            <a:ext cx="8022801" cy="1587711"/>
          </a:xfrm>
        </p:spPr>
        <p:txBody>
          <a:bodyPr anchor="t">
            <a:noAutofit/>
          </a:bodyPr>
          <a:lstStyle>
            <a:lvl1pPr algn="l">
              <a:lnSpc>
                <a:spcPts val="5498"/>
              </a:lnSpc>
              <a:defRPr sz="4798" b="1" i="0">
                <a:latin typeface="Roboto Black" panose="02000000000000000000" pitchFamily="2" charset="0"/>
                <a:ea typeface="Roboto Black" panose="02000000000000000000" pitchFamily="2" charset="0"/>
              </a:defRPr>
            </a:lvl1pPr>
          </a:lstStyle>
          <a:p>
            <a:r>
              <a:rPr lang="nl-NL"/>
              <a:t>Klik om stijl van de titel te bewerken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7040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-Tekst-ROOD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Vlak links">
            <a:extLst>
              <a:ext uri="{FF2B5EF4-FFF2-40B4-BE49-F238E27FC236}">
                <a16:creationId xmlns:a16="http://schemas.microsoft.com/office/drawing/2014/main" id="{18D4EC64-D79F-5240-A2C2-6F3425115007}"/>
              </a:ext>
            </a:extLst>
          </p:cNvPr>
          <p:cNvSpPr/>
          <p:nvPr userDrawn="1"/>
        </p:nvSpPr>
        <p:spPr>
          <a:xfrm>
            <a:off x="-10632" y="-6928"/>
            <a:ext cx="5303000" cy="6864928"/>
          </a:xfrm>
          <a:prstGeom prst="rect">
            <a:avLst/>
          </a:prstGeom>
          <a:solidFill>
            <a:srgbClr val="F28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450"/>
          </a:p>
        </p:txBody>
      </p:sp>
      <p:sp>
        <p:nvSpPr>
          <p:cNvPr id="11" name="Vlak rechts">
            <a:extLst>
              <a:ext uri="{FF2B5EF4-FFF2-40B4-BE49-F238E27FC236}">
                <a16:creationId xmlns:a16="http://schemas.microsoft.com/office/drawing/2014/main" id="{E8561B04-8EC8-EB41-AEDC-00751FE368BD}"/>
              </a:ext>
            </a:extLst>
          </p:cNvPr>
          <p:cNvSpPr/>
          <p:nvPr userDrawn="1"/>
        </p:nvSpPr>
        <p:spPr>
          <a:xfrm>
            <a:off x="6889000" y="-6928"/>
            <a:ext cx="5303000" cy="6864928"/>
          </a:xfrm>
          <a:prstGeom prst="rect">
            <a:avLst/>
          </a:prstGeom>
          <a:solidFill>
            <a:srgbClr val="EE31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450"/>
          </a:p>
        </p:txBody>
      </p:sp>
      <p:sp>
        <p:nvSpPr>
          <p:cNvPr id="8" name="Vlak midden">
            <a:extLst>
              <a:ext uri="{FF2B5EF4-FFF2-40B4-BE49-F238E27FC236}">
                <a16:creationId xmlns:a16="http://schemas.microsoft.com/office/drawing/2014/main" id="{D0DAD712-5DFA-6D49-BA44-7BD5ADC79E5E}"/>
              </a:ext>
            </a:extLst>
          </p:cNvPr>
          <p:cNvSpPr>
            <a:spLocks noChangeAspect="1"/>
          </p:cNvSpPr>
          <p:nvPr userDrawn="1"/>
        </p:nvSpPr>
        <p:spPr>
          <a:xfrm>
            <a:off x="2525896" y="0"/>
            <a:ext cx="7551745" cy="6858000"/>
          </a:xfrm>
          <a:prstGeom prst="parallelogram">
            <a:avLst>
              <a:gd name="adj" fmla="val 28517"/>
            </a:avLst>
          </a:prstGeom>
          <a:solidFill>
            <a:srgbClr val="F166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450"/>
          </a:p>
        </p:txBody>
      </p:sp>
      <p:pic>
        <p:nvPicPr>
          <p:cNvPr id="9" name="Logo WH zwart">
            <a:extLst>
              <a:ext uri="{FF2B5EF4-FFF2-40B4-BE49-F238E27FC236}">
                <a16:creationId xmlns:a16="http://schemas.microsoft.com/office/drawing/2014/main" id="{E0AE2195-B538-1248-A94B-DB0E4C6CC70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5146" y="381002"/>
            <a:ext cx="1926829" cy="1234965"/>
          </a:xfrm>
          <a:prstGeom prst="rect">
            <a:avLst/>
          </a:prstGeom>
        </p:spPr>
      </p:pic>
      <p:sp>
        <p:nvSpPr>
          <p:cNvPr id="3" name="Subtitel"/>
          <p:cNvSpPr>
            <a:spLocks noGrp="1"/>
          </p:cNvSpPr>
          <p:nvPr>
            <p:ph type="subTitle" idx="1" hasCustomPrompt="1"/>
          </p:nvPr>
        </p:nvSpPr>
        <p:spPr>
          <a:xfrm>
            <a:off x="2460303" y="4436901"/>
            <a:ext cx="8022801" cy="602933"/>
          </a:xfrm>
        </p:spPr>
        <p:txBody>
          <a:bodyPr/>
          <a:lstStyle>
            <a:lvl1pPr marL="0" indent="0" algn="l">
              <a:buNone/>
              <a:defRPr sz="2400" b="1" i="0" u="sng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018" indent="0" algn="ctr">
              <a:buNone/>
              <a:defRPr sz="2000"/>
            </a:lvl2pPr>
            <a:lvl3pPr marL="914034" indent="0" algn="ctr">
              <a:buNone/>
              <a:defRPr sz="1800"/>
            </a:lvl3pPr>
            <a:lvl4pPr marL="1371052" indent="0" algn="ctr">
              <a:buNone/>
              <a:defRPr sz="1600"/>
            </a:lvl4pPr>
            <a:lvl5pPr marL="1828068" indent="0" algn="ctr">
              <a:buNone/>
              <a:defRPr sz="1600"/>
            </a:lvl5pPr>
            <a:lvl6pPr marL="2285086" indent="0" algn="ctr">
              <a:buNone/>
              <a:defRPr sz="1600"/>
            </a:lvl6pPr>
            <a:lvl7pPr marL="2742102" indent="0" algn="ctr">
              <a:buNone/>
              <a:defRPr sz="1600"/>
            </a:lvl7pPr>
            <a:lvl8pPr marL="3199120" indent="0" algn="ctr">
              <a:buNone/>
              <a:defRPr sz="1600"/>
            </a:lvl8pPr>
            <a:lvl9pPr marL="3656137" indent="0" algn="ctr">
              <a:buNone/>
              <a:defRPr sz="1600"/>
            </a:lvl9pPr>
          </a:lstStyle>
          <a:p>
            <a:r>
              <a:rPr lang="nl-NL"/>
              <a:t>Klikken om de ondertitelstijl te bewerken</a:t>
            </a:r>
            <a:endParaRPr lang="en-US"/>
          </a:p>
        </p:txBody>
      </p:sp>
      <p:sp>
        <p:nvSpPr>
          <p:cNvPr id="2" name="Titel"/>
          <p:cNvSpPr>
            <a:spLocks noGrp="1"/>
          </p:cNvSpPr>
          <p:nvPr>
            <p:ph type="ctrTitle" hasCustomPrompt="1"/>
          </p:nvPr>
        </p:nvSpPr>
        <p:spPr>
          <a:xfrm>
            <a:off x="2482359" y="2622783"/>
            <a:ext cx="8022801" cy="1587711"/>
          </a:xfrm>
        </p:spPr>
        <p:txBody>
          <a:bodyPr anchor="t">
            <a:noAutofit/>
          </a:bodyPr>
          <a:lstStyle>
            <a:lvl1pPr algn="l">
              <a:lnSpc>
                <a:spcPts val="5498"/>
              </a:lnSpc>
              <a:defRPr sz="4798" b="1" i="0">
                <a:latin typeface="Roboto Black" panose="02000000000000000000" pitchFamily="2" charset="0"/>
                <a:ea typeface="Roboto Black" panose="02000000000000000000" pitchFamily="2" charset="0"/>
              </a:defRPr>
            </a:lvl1pPr>
          </a:lstStyle>
          <a:p>
            <a:r>
              <a:rPr lang="nl-NL"/>
              <a:t>Klik om stijl van de titel te bewerken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8356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dia met beeld-GE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Vlak schuine baan midden tint">
            <a:extLst>
              <a:ext uri="{FF2B5EF4-FFF2-40B4-BE49-F238E27FC236}">
                <a16:creationId xmlns:a16="http://schemas.microsoft.com/office/drawing/2014/main" id="{C2948297-D835-2746-BA34-A90DF1975249}"/>
              </a:ext>
            </a:extLst>
          </p:cNvPr>
          <p:cNvSpPr>
            <a:spLocks noChangeAspect="1"/>
          </p:cNvSpPr>
          <p:nvPr userDrawn="1"/>
        </p:nvSpPr>
        <p:spPr>
          <a:xfrm>
            <a:off x="6793364" y="0"/>
            <a:ext cx="2818605" cy="6865173"/>
          </a:xfrm>
          <a:prstGeom prst="parallelogram">
            <a:avLst>
              <a:gd name="adj" fmla="val 69626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450"/>
          </a:p>
        </p:txBody>
      </p:sp>
      <p:sp>
        <p:nvSpPr>
          <p:cNvPr id="14" name="Vlak schuine baan lichte tint">
            <a:extLst>
              <a:ext uri="{FF2B5EF4-FFF2-40B4-BE49-F238E27FC236}">
                <a16:creationId xmlns:a16="http://schemas.microsoft.com/office/drawing/2014/main" id="{DC2E89C7-8F34-4B47-95BE-00070118FAB0}"/>
              </a:ext>
            </a:extLst>
          </p:cNvPr>
          <p:cNvSpPr>
            <a:spLocks noChangeAspect="1"/>
          </p:cNvSpPr>
          <p:nvPr userDrawn="1"/>
        </p:nvSpPr>
        <p:spPr>
          <a:xfrm>
            <a:off x="7274564" y="0"/>
            <a:ext cx="2818605" cy="6865173"/>
          </a:xfrm>
          <a:prstGeom prst="parallelogram">
            <a:avLst>
              <a:gd name="adj" fmla="val 69626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450"/>
          </a:p>
        </p:txBody>
      </p:sp>
      <p:pic>
        <p:nvPicPr>
          <p:cNvPr id="18" name="Logo-W-rond-geelwit">
            <a:extLst>
              <a:ext uri="{FF2B5EF4-FFF2-40B4-BE49-F238E27FC236}">
                <a16:creationId xmlns:a16="http://schemas.microsoft.com/office/drawing/2014/main" id="{3914B618-E6BD-F149-8FD0-570EE1C7989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8251" y="6316617"/>
            <a:ext cx="444535" cy="444593"/>
          </a:xfrm>
          <a:prstGeom prst="rect">
            <a:avLst/>
          </a:prstGeom>
        </p:spPr>
      </p:pic>
      <p:sp>
        <p:nvSpPr>
          <p:cNvPr id="5" name="Voettekst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numm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61A81-E545-3C41-97A5-08DA8ED0F4C4}" type="slidenum">
              <a:rPr lang="nl-NL" smtClean="0"/>
              <a:t>‹#›</a:t>
            </a:fld>
            <a:endParaRPr lang="nl-NL"/>
          </a:p>
        </p:txBody>
      </p:sp>
      <p:sp>
        <p:nvSpPr>
          <p:cNvPr id="3" name="Inhoud"/>
          <p:cNvSpPr>
            <a:spLocks noGrp="1"/>
          </p:cNvSpPr>
          <p:nvPr>
            <p:ph idx="1"/>
          </p:nvPr>
        </p:nvSpPr>
        <p:spPr>
          <a:xfrm>
            <a:off x="614946" y="1941368"/>
            <a:ext cx="7494192" cy="4191637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10" name="Tijdelijke aanduiding afbeelding">
            <a:extLst>
              <a:ext uri="{FF2B5EF4-FFF2-40B4-BE49-F238E27FC236}">
                <a16:creationId xmlns:a16="http://schemas.microsoft.com/office/drawing/2014/main" id="{95324610-7F3A-2049-B7A2-5D5DBA5782B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109138" y="-23396"/>
            <a:ext cx="4111839" cy="6902661"/>
          </a:xfrm>
          <a:custGeom>
            <a:avLst/>
            <a:gdLst>
              <a:gd name="connsiteX0" fmla="*/ 0 w 12650788"/>
              <a:gd name="connsiteY0" fmla="*/ 0 h 13730288"/>
              <a:gd name="connsiteX1" fmla="*/ 10542281 w 12650788"/>
              <a:gd name="connsiteY1" fmla="*/ 0 h 13730288"/>
              <a:gd name="connsiteX2" fmla="*/ 12650788 w 12650788"/>
              <a:gd name="connsiteY2" fmla="*/ 2108507 h 13730288"/>
              <a:gd name="connsiteX3" fmla="*/ 12650788 w 12650788"/>
              <a:gd name="connsiteY3" fmla="*/ 13730288 h 13730288"/>
              <a:gd name="connsiteX4" fmla="*/ 0 w 12650788"/>
              <a:gd name="connsiteY4" fmla="*/ 13730288 h 13730288"/>
              <a:gd name="connsiteX5" fmla="*/ 0 w 12650788"/>
              <a:gd name="connsiteY5" fmla="*/ 0 h 13730288"/>
              <a:gd name="connsiteX0" fmla="*/ 3048000 w 12650788"/>
              <a:gd name="connsiteY0" fmla="*/ 0 h 13730288"/>
              <a:gd name="connsiteX1" fmla="*/ 10542281 w 12650788"/>
              <a:gd name="connsiteY1" fmla="*/ 0 h 13730288"/>
              <a:gd name="connsiteX2" fmla="*/ 12650788 w 12650788"/>
              <a:gd name="connsiteY2" fmla="*/ 2108507 h 13730288"/>
              <a:gd name="connsiteX3" fmla="*/ 12650788 w 12650788"/>
              <a:gd name="connsiteY3" fmla="*/ 13730288 h 13730288"/>
              <a:gd name="connsiteX4" fmla="*/ 0 w 12650788"/>
              <a:gd name="connsiteY4" fmla="*/ 13730288 h 13730288"/>
              <a:gd name="connsiteX5" fmla="*/ 3048000 w 12650788"/>
              <a:gd name="connsiteY5" fmla="*/ 0 h 13730288"/>
              <a:gd name="connsiteX0" fmla="*/ 3906982 w 13509770"/>
              <a:gd name="connsiteY0" fmla="*/ 0 h 13730288"/>
              <a:gd name="connsiteX1" fmla="*/ 11401263 w 13509770"/>
              <a:gd name="connsiteY1" fmla="*/ 0 h 13730288"/>
              <a:gd name="connsiteX2" fmla="*/ 13509770 w 13509770"/>
              <a:gd name="connsiteY2" fmla="*/ 2108507 h 13730288"/>
              <a:gd name="connsiteX3" fmla="*/ 13509770 w 13509770"/>
              <a:gd name="connsiteY3" fmla="*/ 13730288 h 13730288"/>
              <a:gd name="connsiteX4" fmla="*/ 0 w 13509770"/>
              <a:gd name="connsiteY4" fmla="*/ 13702579 h 13730288"/>
              <a:gd name="connsiteX5" fmla="*/ 3906982 w 13509770"/>
              <a:gd name="connsiteY5" fmla="*/ 0 h 13730288"/>
              <a:gd name="connsiteX0" fmla="*/ 3893128 w 13495916"/>
              <a:gd name="connsiteY0" fmla="*/ 0 h 13730288"/>
              <a:gd name="connsiteX1" fmla="*/ 11387409 w 13495916"/>
              <a:gd name="connsiteY1" fmla="*/ 0 h 13730288"/>
              <a:gd name="connsiteX2" fmla="*/ 13495916 w 13495916"/>
              <a:gd name="connsiteY2" fmla="*/ 2108507 h 13730288"/>
              <a:gd name="connsiteX3" fmla="*/ 13495916 w 13495916"/>
              <a:gd name="connsiteY3" fmla="*/ 13730288 h 13730288"/>
              <a:gd name="connsiteX4" fmla="*/ 0 w 13495916"/>
              <a:gd name="connsiteY4" fmla="*/ 13730288 h 13730288"/>
              <a:gd name="connsiteX5" fmla="*/ 3893128 w 13495916"/>
              <a:gd name="connsiteY5" fmla="*/ 0 h 13730288"/>
              <a:gd name="connsiteX0" fmla="*/ 3893128 w 13509771"/>
              <a:gd name="connsiteY0" fmla="*/ 11239 h 13741527"/>
              <a:gd name="connsiteX1" fmla="*/ 11387409 w 13509771"/>
              <a:gd name="connsiteY1" fmla="*/ 11239 h 13741527"/>
              <a:gd name="connsiteX2" fmla="*/ 13509771 w 13509771"/>
              <a:gd name="connsiteY2" fmla="*/ 0 h 13741527"/>
              <a:gd name="connsiteX3" fmla="*/ 13495916 w 13509771"/>
              <a:gd name="connsiteY3" fmla="*/ 13741527 h 13741527"/>
              <a:gd name="connsiteX4" fmla="*/ 0 w 13509771"/>
              <a:gd name="connsiteY4" fmla="*/ 13741527 h 13741527"/>
              <a:gd name="connsiteX5" fmla="*/ 3893128 w 13509771"/>
              <a:gd name="connsiteY5" fmla="*/ 11239 h 13741527"/>
              <a:gd name="connsiteX0" fmla="*/ 3893128 w 13509771"/>
              <a:gd name="connsiteY0" fmla="*/ 11239 h 13741527"/>
              <a:gd name="connsiteX1" fmla="*/ 13509771 w 13509771"/>
              <a:gd name="connsiteY1" fmla="*/ 0 h 13741527"/>
              <a:gd name="connsiteX2" fmla="*/ 13495916 w 13509771"/>
              <a:gd name="connsiteY2" fmla="*/ 13741527 h 13741527"/>
              <a:gd name="connsiteX3" fmla="*/ 0 w 13509771"/>
              <a:gd name="connsiteY3" fmla="*/ 13741527 h 13741527"/>
              <a:gd name="connsiteX4" fmla="*/ 3893128 w 13509771"/>
              <a:gd name="connsiteY4" fmla="*/ 11239 h 13741527"/>
              <a:gd name="connsiteX0" fmla="*/ 3921408 w 13538051"/>
              <a:gd name="connsiteY0" fmla="*/ 11239 h 13750954"/>
              <a:gd name="connsiteX1" fmla="*/ 13538051 w 13538051"/>
              <a:gd name="connsiteY1" fmla="*/ 0 h 13750954"/>
              <a:gd name="connsiteX2" fmla="*/ 13524196 w 13538051"/>
              <a:gd name="connsiteY2" fmla="*/ 13741527 h 13750954"/>
              <a:gd name="connsiteX3" fmla="*/ 0 w 13538051"/>
              <a:gd name="connsiteY3" fmla="*/ 13750954 h 13750954"/>
              <a:gd name="connsiteX4" fmla="*/ 3921408 w 13538051"/>
              <a:gd name="connsiteY4" fmla="*/ 11239 h 13750954"/>
              <a:gd name="connsiteX0" fmla="*/ 3959115 w 13575758"/>
              <a:gd name="connsiteY0" fmla="*/ 11239 h 13760381"/>
              <a:gd name="connsiteX1" fmla="*/ 13575758 w 13575758"/>
              <a:gd name="connsiteY1" fmla="*/ 0 h 13760381"/>
              <a:gd name="connsiteX2" fmla="*/ 13561903 w 13575758"/>
              <a:gd name="connsiteY2" fmla="*/ 13741527 h 13760381"/>
              <a:gd name="connsiteX3" fmla="*/ 0 w 13575758"/>
              <a:gd name="connsiteY3" fmla="*/ 13760381 h 13760381"/>
              <a:gd name="connsiteX4" fmla="*/ 3959115 w 13575758"/>
              <a:gd name="connsiteY4" fmla="*/ 11239 h 13760381"/>
              <a:gd name="connsiteX0" fmla="*/ 3949688 w 13575758"/>
              <a:gd name="connsiteY0" fmla="*/ 1812 h 13760381"/>
              <a:gd name="connsiteX1" fmla="*/ 13575758 w 13575758"/>
              <a:gd name="connsiteY1" fmla="*/ 0 h 13760381"/>
              <a:gd name="connsiteX2" fmla="*/ 13561903 w 13575758"/>
              <a:gd name="connsiteY2" fmla="*/ 13741527 h 13760381"/>
              <a:gd name="connsiteX3" fmla="*/ 0 w 13575758"/>
              <a:gd name="connsiteY3" fmla="*/ 13760381 h 13760381"/>
              <a:gd name="connsiteX4" fmla="*/ 3949688 w 13575758"/>
              <a:gd name="connsiteY4" fmla="*/ 1812 h 13760381"/>
              <a:gd name="connsiteX0" fmla="*/ 3949688 w 13561907"/>
              <a:gd name="connsiteY0" fmla="*/ 0 h 13758569"/>
              <a:gd name="connsiteX1" fmla="*/ 9577916 w 13561907"/>
              <a:gd name="connsiteY1" fmla="*/ 1274095 h 13758569"/>
              <a:gd name="connsiteX2" fmla="*/ 13561903 w 13561907"/>
              <a:gd name="connsiteY2" fmla="*/ 13739715 h 13758569"/>
              <a:gd name="connsiteX3" fmla="*/ 0 w 13561907"/>
              <a:gd name="connsiteY3" fmla="*/ 13758569 h 13758569"/>
              <a:gd name="connsiteX4" fmla="*/ 3949688 w 13561907"/>
              <a:gd name="connsiteY4" fmla="*/ 0 h 13758569"/>
              <a:gd name="connsiteX0" fmla="*/ 3949688 w 13561905"/>
              <a:gd name="connsiteY0" fmla="*/ 23077 h 13781646"/>
              <a:gd name="connsiteX1" fmla="*/ 8195684 w 13561905"/>
              <a:gd name="connsiteY1" fmla="*/ 0 h 13781646"/>
              <a:gd name="connsiteX2" fmla="*/ 13561903 w 13561905"/>
              <a:gd name="connsiteY2" fmla="*/ 13762792 h 13781646"/>
              <a:gd name="connsiteX3" fmla="*/ 0 w 13561905"/>
              <a:gd name="connsiteY3" fmla="*/ 13781646 h 13781646"/>
              <a:gd name="connsiteX4" fmla="*/ 3949688 w 13561905"/>
              <a:gd name="connsiteY4" fmla="*/ 23077 h 13781646"/>
              <a:gd name="connsiteX0" fmla="*/ 3949688 w 8195684"/>
              <a:gd name="connsiteY0" fmla="*/ 23077 h 13781646"/>
              <a:gd name="connsiteX1" fmla="*/ 8195684 w 8195684"/>
              <a:gd name="connsiteY1" fmla="*/ 0 h 13781646"/>
              <a:gd name="connsiteX2" fmla="*/ 7097308 w 8195684"/>
              <a:gd name="connsiteY2" fmla="*/ 12720801 h 13781646"/>
              <a:gd name="connsiteX3" fmla="*/ 0 w 8195684"/>
              <a:gd name="connsiteY3" fmla="*/ 13781646 h 13781646"/>
              <a:gd name="connsiteX4" fmla="*/ 3949688 w 8195684"/>
              <a:gd name="connsiteY4" fmla="*/ 23077 h 13781646"/>
              <a:gd name="connsiteX0" fmla="*/ 3949688 w 8224749"/>
              <a:gd name="connsiteY0" fmla="*/ 23077 h 13805322"/>
              <a:gd name="connsiteX1" fmla="*/ 8195684 w 8224749"/>
              <a:gd name="connsiteY1" fmla="*/ 0 h 13805322"/>
              <a:gd name="connsiteX2" fmla="*/ 8224359 w 8224749"/>
              <a:gd name="connsiteY2" fmla="*/ 13805322 h 13805322"/>
              <a:gd name="connsiteX3" fmla="*/ 0 w 8224749"/>
              <a:gd name="connsiteY3" fmla="*/ 13781646 h 13805322"/>
              <a:gd name="connsiteX4" fmla="*/ 3949688 w 8224749"/>
              <a:gd name="connsiteY4" fmla="*/ 23077 h 13805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24749" h="13805322">
                <a:moveTo>
                  <a:pt x="3949688" y="23077"/>
                </a:moveTo>
                <a:lnTo>
                  <a:pt x="8195684" y="0"/>
                </a:lnTo>
                <a:cubicBezTo>
                  <a:pt x="8191066" y="4580509"/>
                  <a:pt x="8228977" y="9224813"/>
                  <a:pt x="8224359" y="13805322"/>
                </a:cubicBezTo>
                <a:lnTo>
                  <a:pt x="0" y="13781646"/>
                </a:lnTo>
                <a:lnTo>
                  <a:pt x="3949688" y="23077"/>
                </a:lnTo>
                <a:close/>
              </a:path>
            </a:pathLst>
          </a:custGeom>
          <a:noFill/>
        </p:spPr>
        <p:txBody>
          <a:bodyPr anchor="ctr"/>
          <a:lstStyle>
            <a:lvl1pPr algn="ctr">
              <a:defRPr/>
            </a:lvl1pPr>
          </a:lstStyle>
          <a:p>
            <a:r>
              <a:rPr lang="nl-NL"/>
              <a:t>Klik op het pictogram als u een afbeelding wilt toevoegen</a:t>
            </a:r>
          </a:p>
        </p:txBody>
      </p:sp>
      <p:sp>
        <p:nvSpPr>
          <p:cNvPr id="16" name="Titel">
            <a:extLst>
              <a:ext uri="{FF2B5EF4-FFF2-40B4-BE49-F238E27FC236}">
                <a16:creationId xmlns:a16="http://schemas.microsoft.com/office/drawing/2014/main" id="{A6E3C1C0-BE16-A041-BFF1-581A9C25E1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3684" y="1247903"/>
            <a:ext cx="7515454" cy="64395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nl-NL"/>
              <a:t>Klik om stijl van de titel te bewerken</a:t>
            </a:r>
            <a:endParaRPr lang="en-US"/>
          </a:p>
        </p:txBody>
      </p:sp>
      <p:sp>
        <p:nvSpPr>
          <p:cNvPr id="15" name="Bovenkop">
            <a:extLst>
              <a:ext uri="{FF2B5EF4-FFF2-40B4-BE49-F238E27FC236}">
                <a16:creationId xmlns:a16="http://schemas.microsoft.com/office/drawing/2014/main" id="{E22281ED-6E2C-E14A-8AC4-9866DA42B6C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4464" y="724995"/>
            <a:ext cx="7483412" cy="473402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699" b="0" i="0" u="sng">
                <a:latin typeface="Roboto Medium" panose="02000000000000000000" pitchFamily="2" charset="0"/>
                <a:ea typeface="Roboto Medium" panose="02000000000000000000" pitchFamily="2" charset="0"/>
              </a:defRPr>
            </a:lvl1pPr>
          </a:lstStyle>
          <a:p>
            <a:pPr lvl="0"/>
            <a:r>
              <a:rPr lang="nl-NL" err="1"/>
              <a:t>Placeholder</a:t>
            </a:r>
            <a:r>
              <a:rPr lang="nl-NL"/>
              <a:t> bovenkop</a:t>
            </a:r>
          </a:p>
        </p:txBody>
      </p:sp>
    </p:spTree>
    <p:extLst>
      <p:ext uri="{BB962C8B-B14F-4D97-AF65-F5344CB8AC3E}">
        <p14:creationId xmlns:p14="http://schemas.microsoft.com/office/powerpoint/2010/main" val="2770543501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dia met beeld-GE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Vlak schuine baan midden tint">
            <a:extLst>
              <a:ext uri="{FF2B5EF4-FFF2-40B4-BE49-F238E27FC236}">
                <a16:creationId xmlns:a16="http://schemas.microsoft.com/office/drawing/2014/main" id="{C2948297-D835-2746-BA34-A90DF1975249}"/>
              </a:ext>
            </a:extLst>
          </p:cNvPr>
          <p:cNvSpPr>
            <a:spLocks noChangeAspect="1"/>
          </p:cNvSpPr>
          <p:nvPr userDrawn="1"/>
        </p:nvSpPr>
        <p:spPr>
          <a:xfrm>
            <a:off x="6793364" y="1"/>
            <a:ext cx="2818605" cy="6865173"/>
          </a:xfrm>
          <a:prstGeom prst="parallelogram">
            <a:avLst>
              <a:gd name="adj" fmla="val 69626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450"/>
          </a:p>
        </p:txBody>
      </p:sp>
      <p:sp>
        <p:nvSpPr>
          <p:cNvPr id="14" name="Vlak schuine baan lichte tint">
            <a:extLst>
              <a:ext uri="{FF2B5EF4-FFF2-40B4-BE49-F238E27FC236}">
                <a16:creationId xmlns:a16="http://schemas.microsoft.com/office/drawing/2014/main" id="{DC2E89C7-8F34-4B47-95BE-00070118FAB0}"/>
              </a:ext>
            </a:extLst>
          </p:cNvPr>
          <p:cNvSpPr>
            <a:spLocks noChangeAspect="1"/>
          </p:cNvSpPr>
          <p:nvPr userDrawn="1"/>
        </p:nvSpPr>
        <p:spPr>
          <a:xfrm>
            <a:off x="7274564" y="1"/>
            <a:ext cx="2818605" cy="6865173"/>
          </a:xfrm>
          <a:prstGeom prst="parallelogram">
            <a:avLst>
              <a:gd name="adj" fmla="val 69626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450"/>
          </a:p>
        </p:txBody>
      </p:sp>
      <p:pic>
        <p:nvPicPr>
          <p:cNvPr id="18" name="Logo-W-rond-geelwit">
            <a:extLst>
              <a:ext uri="{FF2B5EF4-FFF2-40B4-BE49-F238E27FC236}">
                <a16:creationId xmlns:a16="http://schemas.microsoft.com/office/drawing/2014/main" id="{3914B618-E6BD-F149-8FD0-570EE1C7989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8251" y="6316618"/>
            <a:ext cx="444535" cy="444593"/>
          </a:xfrm>
          <a:prstGeom prst="rect">
            <a:avLst/>
          </a:prstGeom>
        </p:spPr>
      </p:pic>
      <p:sp>
        <p:nvSpPr>
          <p:cNvPr id="5" name="Voettekst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numm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61A81-E545-3C41-97A5-08DA8ED0F4C4}" type="slidenum">
              <a:rPr lang="nl-NL" smtClean="0"/>
              <a:t>‹#›</a:t>
            </a:fld>
            <a:endParaRPr lang="nl-NL"/>
          </a:p>
        </p:txBody>
      </p:sp>
      <p:sp>
        <p:nvSpPr>
          <p:cNvPr id="3" name="Inhoud"/>
          <p:cNvSpPr>
            <a:spLocks noGrp="1"/>
          </p:cNvSpPr>
          <p:nvPr>
            <p:ph idx="1"/>
          </p:nvPr>
        </p:nvSpPr>
        <p:spPr>
          <a:xfrm>
            <a:off x="614946" y="1941369"/>
            <a:ext cx="7494192" cy="4191637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10" name="Tijdelijke aanduiding afbeelding">
            <a:extLst>
              <a:ext uri="{FF2B5EF4-FFF2-40B4-BE49-F238E27FC236}">
                <a16:creationId xmlns:a16="http://schemas.microsoft.com/office/drawing/2014/main" id="{95324610-7F3A-2049-B7A2-5D5DBA5782B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109139" y="-23396"/>
            <a:ext cx="4111839" cy="6902661"/>
          </a:xfrm>
          <a:custGeom>
            <a:avLst/>
            <a:gdLst>
              <a:gd name="connsiteX0" fmla="*/ 0 w 12650788"/>
              <a:gd name="connsiteY0" fmla="*/ 0 h 13730288"/>
              <a:gd name="connsiteX1" fmla="*/ 10542281 w 12650788"/>
              <a:gd name="connsiteY1" fmla="*/ 0 h 13730288"/>
              <a:gd name="connsiteX2" fmla="*/ 12650788 w 12650788"/>
              <a:gd name="connsiteY2" fmla="*/ 2108507 h 13730288"/>
              <a:gd name="connsiteX3" fmla="*/ 12650788 w 12650788"/>
              <a:gd name="connsiteY3" fmla="*/ 13730288 h 13730288"/>
              <a:gd name="connsiteX4" fmla="*/ 0 w 12650788"/>
              <a:gd name="connsiteY4" fmla="*/ 13730288 h 13730288"/>
              <a:gd name="connsiteX5" fmla="*/ 0 w 12650788"/>
              <a:gd name="connsiteY5" fmla="*/ 0 h 13730288"/>
              <a:gd name="connsiteX0" fmla="*/ 3048000 w 12650788"/>
              <a:gd name="connsiteY0" fmla="*/ 0 h 13730288"/>
              <a:gd name="connsiteX1" fmla="*/ 10542281 w 12650788"/>
              <a:gd name="connsiteY1" fmla="*/ 0 h 13730288"/>
              <a:gd name="connsiteX2" fmla="*/ 12650788 w 12650788"/>
              <a:gd name="connsiteY2" fmla="*/ 2108507 h 13730288"/>
              <a:gd name="connsiteX3" fmla="*/ 12650788 w 12650788"/>
              <a:gd name="connsiteY3" fmla="*/ 13730288 h 13730288"/>
              <a:gd name="connsiteX4" fmla="*/ 0 w 12650788"/>
              <a:gd name="connsiteY4" fmla="*/ 13730288 h 13730288"/>
              <a:gd name="connsiteX5" fmla="*/ 3048000 w 12650788"/>
              <a:gd name="connsiteY5" fmla="*/ 0 h 13730288"/>
              <a:gd name="connsiteX0" fmla="*/ 3906982 w 13509770"/>
              <a:gd name="connsiteY0" fmla="*/ 0 h 13730288"/>
              <a:gd name="connsiteX1" fmla="*/ 11401263 w 13509770"/>
              <a:gd name="connsiteY1" fmla="*/ 0 h 13730288"/>
              <a:gd name="connsiteX2" fmla="*/ 13509770 w 13509770"/>
              <a:gd name="connsiteY2" fmla="*/ 2108507 h 13730288"/>
              <a:gd name="connsiteX3" fmla="*/ 13509770 w 13509770"/>
              <a:gd name="connsiteY3" fmla="*/ 13730288 h 13730288"/>
              <a:gd name="connsiteX4" fmla="*/ 0 w 13509770"/>
              <a:gd name="connsiteY4" fmla="*/ 13702579 h 13730288"/>
              <a:gd name="connsiteX5" fmla="*/ 3906982 w 13509770"/>
              <a:gd name="connsiteY5" fmla="*/ 0 h 13730288"/>
              <a:gd name="connsiteX0" fmla="*/ 3893128 w 13495916"/>
              <a:gd name="connsiteY0" fmla="*/ 0 h 13730288"/>
              <a:gd name="connsiteX1" fmla="*/ 11387409 w 13495916"/>
              <a:gd name="connsiteY1" fmla="*/ 0 h 13730288"/>
              <a:gd name="connsiteX2" fmla="*/ 13495916 w 13495916"/>
              <a:gd name="connsiteY2" fmla="*/ 2108507 h 13730288"/>
              <a:gd name="connsiteX3" fmla="*/ 13495916 w 13495916"/>
              <a:gd name="connsiteY3" fmla="*/ 13730288 h 13730288"/>
              <a:gd name="connsiteX4" fmla="*/ 0 w 13495916"/>
              <a:gd name="connsiteY4" fmla="*/ 13730288 h 13730288"/>
              <a:gd name="connsiteX5" fmla="*/ 3893128 w 13495916"/>
              <a:gd name="connsiteY5" fmla="*/ 0 h 13730288"/>
              <a:gd name="connsiteX0" fmla="*/ 3893128 w 13509771"/>
              <a:gd name="connsiteY0" fmla="*/ 11239 h 13741527"/>
              <a:gd name="connsiteX1" fmla="*/ 11387409 w 13509771"/>
              <a:gd name="connsiteY1" fmla="*/ 11239 h 13741527"/>
              <a:gd name="connsiteX2" fmla="*/ 13509771 w 13509771"/>
              <a:gd name="connsiteY2" fmla="*/ 0 h 13741527"/>
              <a:gd name="connsiteX3" fmla="*/ 13495916 w 13509771"/>
              <a:gd name="connsiteY3" fmla="*/ 13741527 h 13741527"/>
              <a:gd name="connsiteX4" fmla="*/ 0 w 13509771"/>
              <a:gd name="connsiteY4" fmla="*/ 13741527 h 13741527"/>
              <a:gd name="connsiteX5" fmla="*/ 3893128 w 13509771"/>
              <a:gd name="connsiteY5" fmla="*/ 11239 h 13741527"/>
              <a:gd name="connsiteX0" fmla="*/ 3893128 w 13509771"/>
              <a:gd name="connsiteY0" fmla="*/ 11239 h 13741527"/>
              <a:gd name="connsiteX1" fmla="*/ 13509771 w 13509771"/>
              <a:gd name="connsiteY1" fmla="*/ 0 h 13741527"/>
              <a:gd name="connsiteX2" fmla="*/ 13495916 w 13509771"/>
              <a:gd name="connsiteY2" fmla="*/ 13741527 h 13741527"/>
              <a:gd name="connsiteX3" fmla="*/ 0 w 13509771"/>
              <a:gd name="connsiteY3" fmla="*/ 13741527 h 13741527"/>
              <a:gd name="connsiteX4" fmla="*/ 3893128 w 13509771"/>
              <a:gd name="connsiteY4" fmla="*/ 11239 h 13741527"/>
              <a:gd name="connsiteX0" fmla="*/ 3921408 w 13538051"/>
              <a:gd name="connsiteY0" fmla="*/ 11239 h 13750954"/>
              <a:gd name="connsiteX1" fmla="*/ 13538051 w 13538051"/>
              <a:gd name="connsiteY1" fmla="*/ 0 h 13750954"/>
              <a:gd name="connsiteX2" fmla="*/ 13524196 w 13538051"/>
              <a:gd name="connsiteY2" fmla="*/ 13741527 h 13750954"/>
              <a:gd name="connsiteX3" fmla="*/ 0 w 13538051"/>
              <a:gd name="connsiteY3" fmla="*/ 13750954 h 13750954"/>
              <a:gd name="connsiteX4" fmla="*/ 3921408 w 13538051"/>
              <a:gd name="connsiteY4" fmla="*/ 11239 h 13750954"/>
              <a:gd name="connsiteX0" fmla="*/ 3959115 w 13575758"/>
              <a:gd name="connsiteY0" fmla="*/ 11239 h 13760381"/>
              <a:gd name="connsiteX1" fmla="*/ 13575758 w 13575758"/>
              <a:gd name="connsiteY1" fmla="*/ 0 h 13760381"/>
              <a:gd name="connsiteX2" fmla="*/ 13561903 w 13575758"/>
              <a:gd name="connsiteY2" fmla="*/ 13741527 h 13760381"/>
              <a:gd name="connsiteX3" fmla="*/ 0 w 13575758"/>
              <a:gd name="connsiteY3" fmla="*/ 13760381 h 13760381"/>
              <a:gd name="connsiteX4" fmla="*/ 3959115 w 13575758"/>
              <a:gd name="connsiteY4" fmla="*/ 11239 h 13760381"/>
              <a:gd name="connsiteX0" fmla="*/ 3949688 w 13575758"/>
              <a:gd name="connsiteY0" fmla="*/ 1812 h 13760381"/>
              <a:gd name="connsiteX1" fmla="*/ 13575758 w 13575758"/>
              <a:gd name="connsiteY1" fmla="*/ 0 h 13760381"/>
              <a:gd name="connsiteX2" fmla="*/ 13561903 w 13575758"/>
              <a:gd name="connsiteY2" fmla="*/ 13741527 h 13760381"/>
              <a:gd name="connsiteX3" fmla="*/ 0 w 13575758"/>
              <a:gd name="connsiteY3" fmla="*/ 13760381 h 13760381"/>
              <a:gd name="connsiteX4" fmla="*/ 3949688 w 13575758"/>
              <a:gd name="connsiteY4" fmla="*/ 1812 h 13760381"/>
              <a:gd name="connsiteX0" fmla="*/ 3949688 w 13561907"/>
              <a:gd name="connsiteY0" fmla="*/ 0 h 13758569"/>
              <a:gd name="connsiteX1" fmla="*/ 9577916 w 13561907"/>
              <a:gd name="connsiteY1" fmla="*/ 1274095 h 13758569"/>
              <a:gd name="connsiteX2" fmla="*/ 13561903 w 13561907"/>
              <a:gd name="connsiteY2" fmla="*/ 13739715 h 13758569"/>
              <a:gd name="connsiteX3" fmla="*/ 0 w 13561907"/>
              <a:gd name="connsiteY3" fmla="*/ 13758569 h 13758569"/>
              <a:gd name="connsiteX4" fmla="*/ 3949688 w 13561907"/>
              <a:gd name="connsiteY4" fmla="*/ 0 h 13758569"/>
              <a:gd name="connsiteX0" fmla="*/ 3949688 w 13561905"/>
              <a:gd name="connsiteY0" fmla="*/ 23077 h 13781646"/>
              <a:gd name="connsiteX1" fmla="*/ 8195684 w 13561905"/>
              <a:gd name="connsiteY1" fmla="*/ 0 h 13781646"/>
              <a:gd name="connsiteX2" fmla="*/ 13561903 w 13561905"/>
              <a:gd name="connsiteY2" fmla="*/ 13762792 h 13781646"/>
              <a:gd name="connsiteX3" fmla="*/ 0 w 13561905"/>
              <a:gd name="connsiteY3" fmla="*/ 13781646 h 13781646"/>
              <a:gd name="connsiteX4" fmla="*/ 3949688 w 13561905"/>
              <a:gd name="connsiteY4" fmla="*/ 23077 h 13781646"/>
              <a:gd name="connsiteX0" fmla="*/ 3949688 w 8195684"/>
              <a:gd name="connsiteY0" fmla="*/ 23077 h 13781646"/>
              <a:gd name="connsiteX1" fmla="*/ 8195684 w 8195684"/>
              <a:gd name="connsiteY1" fmla="*/ 0 h 13781646"/>
              <a:gd name="connsiteX2" fmla="*/ 7097308 w 8195684"/>
              <a:gd name="connsiteY2" fmla="*/ 12720801 h 13781646"/>
              <a:gd name="connsiteX3" fmla="*/ 0 w 8195684"/>
              <a:gd name="connsiteY3" fmla="*/ 13781646 h 13781646"/>
              <a:gd name="connsiteX4" fmla="*/ 3949688 w 8195684"/>
              <a:gd name="connsiteY4" fmla="*/ 23077 h 13781646"/>
              <a:gd name="connsiteX0" fmla="*/ 3949688 w 8224749"/>
              <a:gd name="connsiteY0" fmla="*/ 23077 h 13805322"/>
              <a:gd name="connsiteX1" fmla="*/ 8195684 w 8224749"/>
              <a:gd name="connsiteY1" fmla="*/ 0 h 13805322"/>
              <a:gd name="connsiteX2" fmla="*/ 8224359 w 8224749"/>
              <a:gd name="connsiteY2" fmla="*/ 13805322 h 13805322"/>
              <a:gd name="connsiteX3" fmla="*/ 0 w 8224749"/>
              <a:gd name="connsiteY3" fmla="*/ 13781646 h 13805322"/>
              <a:gd name="connsiteX4" fmla="*/ 3949688 w 8224749"/>
              <a:gd name="connsiteY4" fmla="*/ 23077 h 13805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24749" h="13805322">
                <a:moveTo>
                  <a:pt x="3949688" y="23077"/>
                </a:moveTo>
                <a:lnTo>
                  <a:pt x="8195684" y="0"/>
                </a:lnTo>
                <a:cubicBezTo>
                  <a:pt x="8191066" y="4580509"/>
                  <a:pt x="8228977" y="9224813"/>
                  <a:pt x="8224359" y="13805322"/>
                </a:cubicBezTo>
                <a:lnTo>
                  <a:pt x="0" y="13781646"/>
                </a:lnTo>
                <a:lnTo>
                  <a:pt x="3949688" y="23077"/>
                </a:lnTo>
                <a:close/>
              </a:path>
            </a:pathLst>
          </a:custGeom>
          <a:noFill/>
        </p:spPr>
        <p:txBody>
          <a:bodyPr anchor="ctr"/>
          <a:lstStyle>
            <a:lvl1pPr algn="ctr">
              <a:defRPr/>
            </a:lvl1pPr>
          </a:lstStyle>
          <a:p>
            <a:r>
              <a:rPr lang="nl-NL"/>
              <a:t>Klik op het pictogram als u een afbeelding wilt toevoegen</a:t>
            </a:r>
          </a:p>
        </p:txBody>
      </p:sp>
      <p:sp>
        <p:nvSpPr>
          <p:cNvPr id="16" name="Titel">
            <a:extLst>
              <a:ext uri="{FF2B5EF4-FFF2-40B4-BE49-F238E27FC236}">
                <a16:creationId xmlns:a16="http://schemas.microsoft.com/office/drawing/2014/main" id="{A6E3C1C0-BE16-A041-BFF1-581A9C25E1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3684" y="1247904"/>
            <a:ext cx="7515454" cy="64395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nl-NL"/>
              <a:t>Klik om stijl van de titel te bewerken</a:t>
            </a:r>
            <a:endParaRPr lang="en-US"/>
          </a:p>
        </p:txBody>
      </p:sp>
      <p:sp>
        <p:nvSpPr>
          <p:cNvPr id="15" name="Bovenkop">
            <a:extLst>
              <a:ext uri="{FF2B5EF4-FFF2-40B4-BE49-F238E27FC236}">
                <a16:creationId xmlns:a16="http://schemas.microsoft.com/office/drawing/2014/main" id="{E22281ED-6E2C-E14A-8AC4-9866DA42B6C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4464" y="724995"/>
            <a:ext cx="7483412" cy="473402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698" b="0" i="0" u="sng">
                <a:latin typeface="Roboto Medium" panose="02000000000000000000" pitchFamily="2" charset="0"/>
                <a:ea typeface="Roboto Medium" panose="02000000000000000000" pitchFamily="2" charset="0"/>
              </a:defRPr>
            </a:lvl1pPr>
          </a:lstStyle>
          <a:p>
            <a:pPr lvl="0"/>
            <a:r>
              <a:rPr lang="nl-NL" err="1"/>
              <a:t>Placeholder</a:t>
            </a:r>
            <a:r>
              <a:rPr lang="nl-NL"/>
              <a:t> bovenkop</a:t>
            </a:r>
          </a:p>
        </p:txBody>
      </p:sp>
    </p:spTree>
    <p:extLst>
      <p:ext uri="{BB962C8B-B14F-4D97-AF65-F5344CB8AC3E}">
        <p14:creationId xmlns:p14="http://schemas.microsoft.com/office/powerpoint/2010/main" val="2873089388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dia met beeld-BLAU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Vlak schuine baan midden tint">
            <a:extLst>
              <a:ext uri="{FF2B5EF4-FFF2-40B4-BE49-F238E27FC236}">
                <a16:creationId xmlns:a16="http://schemas.microsoft.com/office/drawing/2014/main" id="{3ABD8499-5AD5-934D-BF51-A6ACDE0ECD6C}"/>
              </a:ext>
            </a:extLst>
          </p:cNvPr>
          <p:cNvSpPr>
            <a:spLocks noChangeAspect="1"/>
          </p:cNvSpPr>
          <p:nvPr userDrawn="1"/>
        </p:nvSpPr>
        <p:spPr>
          <a:xfrm>
            <a:off x="6793364" y="1"/>
            <a:ext cx="2818605" cy="6865173"/>
          </a:xfrm>
          <a:prstGeom prst="parallelogram">
            <a:avLst>
              <a:gd name="adj" fmla="val 69626"/>
            </a:avLst>
          </a:prstGeom>
          <a:solidFill>
            <a:srgbClr val="1EBC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450"/>
          </a:p>
        </p:txBody>
      </p:sp>
      <p:sp>
        <p:nvSpPr>
          <p:cNvPr id="17" name="Vlak schuine baan lichte tint">
            <a:extLst>
              <a:ext uri="{FF2B5EF4-FFF2-40B4-BE49-F238E27FC236}">
                <a16:creationId xmlns:a16="http://schemas.microsoft.com/office/drawing/2014/main" id="{437355D1-98E4-1A42-8DD5-BDC298EDBD0F}"/>
              </a:ext>
            </a:extLst>
          </p:cNvPr>
          <p:cNvSpPr>
            <a:spLocks noChangeAspect="1"/>
          </p:cNvSpPr>
          <p:nvPr userDrawn="1"/>
        </p:nvSpPr>
        <p:spPr>
          <a:xfrm>
            <a:off x="7274564" y="1"/>
            <a:ext cx="2818605" cy="6865173"/>
          </a:xfrm>
          <a:prstGeom prst="parallelogram">
            <a:avLst>
              <a:gd name="adj" fmla="val 69626"/>
            </a:avLst>
          </a:prstGeom>
          <a:solidFill>
            <a:srgbClr val="84D0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450"/>
          </a:p>
        </p:txBody>
      </p:sp>
      <p:pic>
        <p:nvPicPr>
          <p:cNvPr id="18" name="Logo-W-rond-geelwit">
            <a:extLst>
              <a:ext uri="{FF2B5EF4-FFF2-40B4-BE49-F238E27FC236}">
                <a16:creationId xmlns:a16="http://schemas.microsoft.com/office/drawing/2014/main" id="{3914B618-E6BD-F149-8FD0-570EE1C7989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8251" y="6316618"/>
            <a:ext cx="444535" cy="444593"/>
          </a:xfrm>
          <a:prstGeom prst="rect">
            <a:avLst/>
          </a:prstGeom>
        </p:spPr>
      </p:pic>
      <p:sp>
        <p:nvSpPr>
          <p:cNvPr id="5" name="Voettekst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numm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61A81-E545-3C41-97A5-08DA8ED0F4C4}" type="slidenum">
              <a:rPr lang="nl-NL" smtClean="0"/>
              <a:t>‹#›</a:t>
            </a:fld>
            <a:endParaRPr lang="nl-NL"/>
          </a:p>
        </p:txBody>
      </p:sp>
      <p:sp>
        <p:nvSpPr>
          <p:cNvPr id="3" name="Inhoud"/>
          <p:cNvSpPr>
            <a:spLocks noGrp="1"/>
          </p:cNvSpPr>
          <p:nvPr>
            <p:ph idx="1"/>
          </p:nvPr>
        </p:nvSpPr>
        <p:spPr>
          <a:xfrm>
            <a:off x="614946" y="1941369"/>
            <a:ext cx="7494192" cy="4191637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10" name="Tijdelijke aanduiding afbeelding">
            <a:extLst>
              <a:ext uri="{FF2B5EF4-FFF2-40B4-BE49-F238E27FC236}">
                <a16:creationId xmlns:a16="http://schemas.microsoft.com/office/drawing/2014/main" id="{95324610-7F3A-2049-B7A2-5D5DBA5782B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109139" y="-23396"/>
            <a:ext cx="4111839" cy="6902661"/>
          </a:xfrm>
          <a:custGeom>
            <a:avLst/>
            <a:gdLst>
              <a:gd name="connsiteX0" fmla="*/ 0 w 12650788"/>
              <a:gd name="connsiteY0" fmla="*/ 0 h 13730288"/>
              <a:gd name="connsiteX1" fmla="*/ 10542281 w 12650788"/>
              <a:gd name="connsiteY1" fmla="*/ 0 h 13730288"/>
              <a:gd name="connsiteX2" fmla="*/ 12650788 w 12650788"/>
              <a:gd name="connsiteY2" fmla="*/ 2108507 h 13730288"/>
              <a:gd name="connsiteX3" fmla="*/ 12650788 w 12650788"/>
              <a:gd name="connsiteY3" fmla="*/ 13730288 h 13730288"/>
              <a:gd name="connsiteX4" fmla="*/ 0 w 12650788"/>
              <a:gd name="connsiteY4" fmla="*/ 13730288 h 13730288"/>
              <a:gd name="connsiteX5" fmla="*/ 0 w 12650788"/>
              <a:gd name="connsiteY5" fmla="*/ 0 h 13730288"/>
              <a:gd name="connsiteX0" fmla="*/ 3048000 w 12650788"/>
              <a:gd name="connsiteY0" fmla="*/ 0 h 13730288"/>
              <a:gd name="connsiteX1" fmla="*/ 10542281 w 12650788"/>
              <a:gd name="connsiteY1" fmla="*/ 0 h 13730288"/>
              <a:gd name="connsiteX2" fmla="*/ 12650788 w 12650788"/>
              <a:gd name="connsiteY2" fmla="*/ 2108507 h 13730288"/>
              <a:gd name="connsiteX3" fmla="*/ 12650788 w 12650788"/>
              <a:gd name="connsiteY3" fmla="*/ 13730288 h 13730288"/>
              <a:gd name="connsiteX4" fmla="*/ 0 w 12650788"/>
              <a:gd name="connsiteY4" fmla="*/ 13730288 h 13730288"/>
              <a:gd name="connsiteX5" fmla="*/ 3048000 w 12650788"/>
              <a:gd name="connsiteY5" fmla="*/ 0 h 13730288"/>
              <a:gd name="connsiteX0" fmla="*/ 3906982 w 13509770"/>
              <a:gd name="connsiteY0" fmla="*/ 0 h 13730288"/>
              <a:gd name="connsiteX1" fmla="*/ 11401263 w 13509770"/>
              <a:gd name="connsiteY1" fmla="*/ 0 h 13730288"/>
              <a:gd name="connsiteX2" fmla="*/ 13509770 w 13509770"/>
              <a:gd name="connsiteY2" fmla="*/ 2108507 h 13730288"/>
              <a:gd name="connsiteX3" fmla="*/ 13509770 w 13509770"/>
              <a:gd name="connsiteY3" fmla="*/ 13730288 h 13730288"/>
              <a:gd name="connsiteX4" fmla="*/ 0 w 13509770"/>
              <a:gd name="connsiteY4" fmla="*/ 13702579 h 13730288"/>
              <a:gd name="connsiteX5" fmla="*/ 3906982 w 13509770"/>
              <a:gd name="connsiteY5" fmla="*/ 0 h 13730288"/>
              <a:gd name="connsiteX0" fmla="*/ 3893128 w 13495916"/>
              <a:gd name="connsiteY0" fmla="*/ 0 h 13730288"/>
              <a:gd name="connsiteX1" fmla="*/ 11387409 w 13495916"/>
              <a:gd name="connsiteY1" fmla="*/ 0 h 13730288"/>
              <a:gd name="connsiteX2" fmla="*/ 13495916 w 13495916"/>
              <a:gd name="connsiteY2" fmla="*/ 2108507 h 13730288"/>
              <a:gd name="connsiteX3" fmla="*/ 13495916 w 13495916"/>
              <a:gd name="connsiteY3" fmla="*/ 13730288 h 13730288"/>
              <a:gd name="connsiteX4" fmla="*/ 0 w 13495916"/>
              <a:gd name="connsiteY4" fmla="*/ 13730288 h 13730288"/>
              <a:gd name="connsiteX5" fmla="*/ 3893128 w 13495916"/>
              <a:gd name="connsiteY5" fmla="*/ 0 h 13730288"/>
              <a:gd name="connsiteX0" fmla="*/ 3893128 w 13509771"/>
              <a:gd name="connsiteY0" fmla="*/ 11239 h 13741527"/>
              <a:gd name="connsiteX1" fmla="*/ 11387409 w 13509771"/>
              <a:gd name="connsiteY1" fmla="*/ 11239 h 13741527"/>
              <a:gd name="connsiteX2" fmla="*/ 13509771 w 13509771"/>
              <a:gd name="connsiteY2" fmla="*/ 0 h 13741527"/>
              <a:gd name="connsiteX3" fmla="*/ 13495916 w 13509771"/>
              <a:gd name="connsiteY3" fmla="*/ 13741527 h 13741527"/>
              <a:gd name="connsiteX4" fmla="*/ 0 w 13509771"/>
              <a:gd name="connsiteY4" fmla="*/ 13741527 h 13741527"/>
              <a:gd name="connsiteX5" fmla="*/ 3893128 w 13509771"/>
              <a:gd name="connsiteY5" fmla="*/ 11239 h 13741527"/>
              <a:gd name="connsiteX0" fmla="*/ 3893128 w 13509771"/>
              <a:gd name="connsiteY0" fmla="*/ 11239 h 13741527"/>
              <a:gd name="connsiteX1" fmla="*/ 13509771 w 13509771"/>
              <a:gd name="connsiteY1" fmla="*/ 0 h 13741527"/>
              <a:gd name="connsiteX2" fmla="*/ 13495916 w 13509771"/>
              <a:gd name="connsiteY2" fmla="*/ 13741527 h 13741527"/>
              <a:gd name="connsiteX3" fmla="*/ 0 w 13509771"/>
              <a:gd name="connsiteY3" fmla="*/ 13741527 h 13741527"/>
              <a:gd name="connsiteX4" fmla="*/ 3893128 w 13509771"/>
              <a:gd name="connsiteY4" fmla="*/ 11239 h 13741527"/>
              <a:gd name="connsiteX0" fmla="*/ 3921408 w 13538051"/>
              <a:gd name="connsiteY0" fmla="*/ 11239 h 13750954"/>
              <a:gd name="connsiteX1" fmla="*/ 13538051 w 13538051"/>
              <a:gd name="connsiteY1" fmla="*/ 0 h 13750954"/>
              <a:gd name="connsiteX2" fmla="*/ 13524196 w 13538051"/>
              <a:gd name="connsiteY2" fmla="*/ 13741527 h 13750954"/>
              <a:gd name="connsiteX3" fmla="*/ 0 w 13538051"/>
              <a:gd name="connsiteY3" fmla="*/ 13750954 h 13750954"/>
              <a:gd name="connsiteX4" fmla="*/ 3921408 w 13538051"/>
              <a:gd name="connsiteY4" fmla="*/ 11239 h 13750954"/>
              <a:gd name="connsiteX0" fmla="*/ 3959115 w 13575758"/>
              <a:gd name="connsiteY0" fmla="*/ 11239 h 13760381"/>
              <a:gd name="connsiteX1" fmla="*/ 13575758 w 13575758"/>
              <a:gd name="connsiteY1" fmla="*/ 0 h 13760381"/>
              <a:gd name="connsiteX2" fmla="*/ 13561903 w 13575758"/>
              <a:gd name="connsiteY2" fmla="*/ 13741527 h 13760381"/>
              <a:gd name="connsiteX3" fmla="*/ 0 w 13575758"/>
              <a:gd name="connsiteY3" fmla="*/ 13760381 h 13760381"/>
              <a:gd name="connsiteX4" fmla="*/ 3959115 w 13575758"/>
              <a:gd name="connsiteY4" fmla="*/ 11239 h 13760381"/>
              <a:gd name="connsiteX0" fmla="*/ 3949688 w 13575758"/>
              <a:gd name="connsiteY0" fmla="*/ 1812 h 13760381"/>
              <a:gd name="connsiteX1" fmla="*/ 13575758 w 13575758"/>
              <a:gd name="connsiteY1" fmla="*/ 0 h 13760381"/>
              <a:gd name="connsiteX2" fmla="*/ 13561903 w 13575758"/>
              <a:gd name="connsiteY2" fmla="*/ 13741527 h 13760381"/>
              <a:gd name="connsiteX3" fmla="*/ 0 w 13575758"/>
              <a:gd name="connsiteY3" fmla="*/ 13760381 h 13760381"/>
              <a:gd name="connsiteX4" fmla="*/ 3949688 w 13575758"/>
              <a:gd name="connsiteY4" fmla="*/ 1812 h 13760381"/>
              <a:gd name="connsiteX0" fmla="*/ 3949688 w 13561907"/>
              <a:gd name="connsiteY0" fmla="*/ 0 h 13758569"/>
              <a:gd name="connsiteX1" fmla="*/ 9577916 w 13561907"/>
              <a:gd name="connsiteY1" fmla="*/ 1274095 h 13758569"/>
              <a:gd name="connsiteX2" fmla="*/ 13561903 w 13561907"/>
              <a:gd name="connsiteY2" fmla="*/ 13739715 h 13758569"/>
              <a:gd name="connsiteX3" fmla="*/ 0 w 13561907"/>
              <a:gd name="connsiteY3" fmla="*/ 13758569 h 13758569"/>
              <a:gd name="connsiteX4" fmla="*/ 3949688 w 13561907"/>
              <a:gd name="connsiteY4" fmla="*/ 0 h 13758569"/>
              <a:gd name="connsiteX0" fmla="*/ 3949688 w 13561905"/>
              <a:gd name="connsiteY0" fmla="*/ 23077 h 13781646"/>
              <a:gd name="connsiteX1" fmla="*/ 8195684 w 13561905"/>
              <a:gd name="connsiteY1" fmla="*/ 0 h 13781646"/>
              <a:gd name="connsiteX2" fmla="*/ 13561903 w 13561905"/>
              <a:gd name="connsiteY2" fmla="*/ 13762792 h 13781646"/>
              <a:gd name="connsiteX3" fmla="*/ 0 w 13561905"/>
              <a:gd name="connsiteY3" fmla="*/ 13781646 h 13781646"/>
              <a:gd name="connsiteX4" fmla="*/ 3949688 w 13561905"/>
              <a:gd name="connsiteY4" fmla="*/ 23077 h 13781646"/>
              <a:gd name="connsiteX0" fmla="*/ 3949688 w 8195684"/>
              <a:gd name="connsiteY0" fmla="*/ 23077 h 13781646"/>
              <a:gd name="connsiteX1" fmla="*/ 8195684 w 8195684"/>
              <a:gd name="connsiteY1" fmla="*/ 0 h 13781646"/>
              <a:gd name="connsiteX2" fmla="*/ 7097308 w 8195684"/>
              <a:gd name="connsiteY2" fmla="*/ 12720801 h 13781646"/>
              <a:gd name="connsiteX3" fmla="*/ 0 w 8195684"/>
              <a:gd name="connsiteY3" fmla="*/ 13781646 h 13781646"/>
              <a:gd name="connsiteX4" fmla="*/ 3949688 w 8195684"/>
              <a:gd name="connsiteY4" fmla="*/ 23077 h 13781646"/>
              <a:gd name="connsiteX0" fmla="*/ 3949688 w 8224749"/>
              <a:gd name="connsiteY0" fmla="*/ 23077 h 13805322"/>
              <a:gd name="connsiteX1" fmla="*/ 8195684 w 8224749"/>
              <a:gd name="connsiteY1" fmla="*/ 0 h 13805322"/>
              <a:gd name="connsiteX2" fmla="*/ 8224359 w 8224749"/>
              <a:gd name="connsiteY2" fmla="*/ 13805322 h 13805322"/>
              <a:gd name="connsiteX3" fmla="*/ 0 w 8224749"/>
              <a:gd name="connsiteY3" fmla="*/ 13781646 h 13805322"/>
              <a:gd name="connsiteX4" fmla="*/ 3949688 w 8224749"/>
              <a:gd name="connsiteY4" fmla="*/ 23077 h 13805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24749" h="13805322">
                <a:moveTo>
                  <a:pt x="3949688" y="23077"/>
                </a:moveTo>
                <a:lnTo>
                  <a:pt x="8195684" y="0"/>
                </a:lnTo>
                <a:cubicBezTo>
                  <a:pt x="8191066" y="4580509"/>
                  <a:pt x="8228977" y="9224813"/>
                  <a:pt x="8224359" y="13805322"/>
                </a:cubicBezTo>
                <a:lnTo>
                  <a:pt x="0" y="13781646"/>
                </a:lnTo>
                <a:lnTo>
                  <a:pt x="3949688" y="23077"/>
                </a:lnTo>
                <a:close/>
              </a:path>
            </a:pathLst>
          </a:custGeom>
          <a:noFill/>
        </p:spPr>
        <p:txBody>
          <a:bodyPr anchor="ctr"/>
          <a:lstStyle>
            <a:lvl1pPr algn="ctr">
              <a:defRPr/>
            </a:lvl1pPr>
          </a:lstStyle>
          <a:p>
            <a:r>
              <a:rPr lang="nl-NL"/>
              <a:t>Klik op het pictogram als u een afbeelding wilt toevoegen</a:t>
            </a:r>
          </a:p>
        </p:txBody>
      </p:sp>
      <p:sp>
        <p:nvSpPr>
          <p:cNvPr id="16" name="Titel">
            <a:extLst>
              <a:ext uri="{FF2B5EF4-FFF2-40B4-BE49-F238E27FC236}">
                <a16:creationId xmlns:a16="http://schemas.microsoft.com/office/drawing/2014/main" id="{A6E3C1C0-BE16-A041-BFF1-581A9C25E1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3684" y="1247904"/>
            <a:ext cx="7515454" cy="64395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nl-NL"/>
              <a:t>Klik om stijl van de titel te bewerken</a:t>
            </a:r>
            <a:endParaRPr lang="en-US"/>
          </a:p>
        </p:txBody>
      </p:sp>
      <p:sp>
        <p:nvSpPr>
          <p:cNvPr id="15" name="Bovenkop">
            <a:extLst>
              <a:ext uri="{FF2B5EF4-FFF2-40B4-BE49-F238E27FC236}">
                <a16:creationId xmlns:a16="http://schemas.microsoft.com/office/drawing/2014/main" id="{E22281ED-6E2C-E14A-8AC4-9866DA42B6C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4464" y="724995"/>
            <a:ext cx="7483412" cy="473402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698" b="0" i="0" u="sng">
                <a:latin typeface="Roboto Medium" panose="02000000000000000000" pitchFamily="2" charset="0"/>
                <a:ea typeface="Roboto Medium" panose="02000000000000000000" pitchFamily="2" charset="0"/>
              </a:defRPr>
            </a:lvl1pPr>
          </a:lstStyle>
          <a:p>
            <a:pPr lvl="0"/>
            <a:r>
              <a:rPr lang="nl-NL" err="1"/>
              <a:t>Placeholder</a:t>
            </a:r>
            <a:r>
              <a:rPr lang="nl-NL"/>
              <a:t> bovenkop</a:t>
            </a:r>
          </a:p>
        </p:txBody>
      </p:sp>
    </p:spTree>
    <p:extLst>
      <p:ext uri="{BB962C8B-B14F-4D97-AF65-F5344CB8AC3E}">
        <p14:creationId xmlns:p14="http://schemas.microsoft.com/office/powerpoint/2010/main" val="2843902871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kstdia met beeld-GRO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Vlak schuine baan midden tint">
            <a:extLst>
              <a:ext uri="{FF2B5EF4-FFF2-40B4-BE49-F238E27FC236}">
                <a16:creationId xmlns:a16="http://schemas.microsoft.com/office/drawing/2014/main" id="{1FE42606-7492-BC47-9317-B936C46D3A09}"/>
              </a:ext>
            </a:extLst>
          </p:cNvPr>
          <p:cNvSpPr>
            <a:spLocks noChangeAspect="1"/>
          </p:cNvSpPr>
          <p:nvPr userDrawn="1"/>
        </p:nvSpPr>
        <p:spPr>
          <a:xfrm>
            <a:off x="6793364" y="1"/>
            <a:ext cx="2818605" cy="6865173"/>
          </a:xfrm>
          <a:prstGeom prst="parallelogram">
            <a:avLst>
              <a:gd name="adj" fmla="val 69626"/>
            </a:avLst>
          </a:prstGeom>
          <a:solidFill>
            <a:srgbClr val="B1D2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450"/>
          </a:p>
        </p:txBody>
      </p:sp>
      <p:sp>
        <p:nvSpPr>
          <p:cNvPr id="17" name="Vlak schuine baan lichte tint">
            <a:extLst>
              <a:ext uri="{FF2B5EF4-FFF2-40B4-BE49-F238E27FC236}">
                <a16:creationId xmlns:a16="http://schemas.microsoft.com/office/drawing/2014/main" id="{6AF4B0D8-EF92-7948-BFB6-076C23311E69}"/>
              </a:ext>
            </a:extLst>
          </p:cNvPr>
          <p:cNvSpPr>
            <a:spLocks noChangeAspect="1"/>
          </p:cNvSpPr>
          <p:nvPr userDrawn="1"/>
        </p:nvSpPr>
        <p:spPr>
          <a:xfrm>
            <a:off x="7274564" y="1"/>
            <a:ext cx="2818605" cy="6865173"/>
          </a:xfrm>
          <a:prstGeom prst="parallelogram">
            <a:avLst>
              <a:gd name="adj" fmla="val 69626"/>
            </a:avLst>
          </a:prstGeom>
          <a:solidFill>
            <a:srgbClr val="D5E0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450"/>
          </a:p>
        </p:txBody>
      </p:sp>
      <p:pic>
        <p:nvPicPr>
          <p:cNvPr id="18" name="Logo-W-rond-geelwit">
            <a:extLst>
              <a:ext uri="{FF2B5EF4-FFF2-40B4-BE49-F238E27FC236}">
                <a16:creationId xmlns:a16="http://schemas.microsoft.com/office/drawing/2014/main" id="{3914B618-E6BD-F149-8FD0-570EE1C7989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8251" y="6316618"/>
            <a:ext cx="444535" cy="444593"/>
          </a:xfrm>
          <a:prstGeom prst="rect">
            <a:avLst/>
          </a:prstGeom>
        </p:spPr>
      </p:pic>
      <p:sp>
        <p:nvSpPr>
          <p:cNvPr id="5" name="Voettekst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numm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61A81-E545-3C41-97A5-08DA8ED0F4C4}" type="slidenum">
              <a:rPr lang="nl-NL" smtClean="0"/>
              <a:t>‹#›</a:t>
            </a:fld>
            <a:endParaRPr lang="nl-NL"/>
          </a:p>
        </p:txBody>
      </p:sp>
      <p:sp>
        <p:nvSpPr>
          <p:cNvPr id="3" name="Inhoud"/>
          <p:cNvSpPr>
            <a:spLocks noGrp="1"/>
          </p:cNvSpPr>
          <p:nvPr>
            <p:ph idx="1"/>
          </p:nvPr>
        </p:nvSpPr>
        <p:spPr>
          <a:xfrm>
            <a:off x="614946" y="1941369"/>
            <a:ext cx="7494192" cy="4191637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10" name="Tijdelijke aanduiding afbeelding">
            <a:extLst>
              <a:ext uri="{FF2B5EF4-FFF2-40B4-BE49-F238E27FC236}">
                <a16:creationId xmlns:a16="http://schemas.microsoft.com/office/drawing/2014/main" id="{95324610-7F3A-2049-B7A2-5D5DBA5782B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109139" y="-23396"/>
            <a:ext cx="4111839" cy="6902661"/>
          </a:xfrm>
          <a:custGeom>
            <a:avLst/>
            <a:gdLst>
              <a:gd name="connsiteX0" fmla="*/ 0 w 12650788"/>
              <a:gd name="connsiteY0" fmla="*/ 0 h 13730288"/>
              <a:gd name="connsiteX1" fmla="*/ 10542281 w 12650788"/>
              <a:gd name="connsiteY1" fmla="*/ 0 h 13730288"/>
              <a:gd name="connsiteX2" fmla="*/ 12650788 w 12650788"/>
              <a:gd name="connsiteY2" fmla="*/ 2108507 h 13730288"/>
              <a:gd name="connsiteX3" fmla="*/ 12650788 w 12650788"/>
              <a:gd name="connsiteY3" fmla="*/ 13730288 h 13730288"/>
              <a:gd name="connsiteX4" fmla="*/ 0 w 12650788"/>
              <a:gd name="connsiteY4" fmla="*/ 13730288 h 13730288"/>
              <a:gd name="connsiteX5" fmla="*/ 0 w 12650788"/>
              <a:gd name="connsiteY5" fmla="*/ 0 h 13730288"/>
              <a:gd name="connsiteX0" fmla="*/ 3048000 w 12650788"/>
              <a:gd name="connsiteY0" fmla="*/ 0 h 13730288"/>
              <a:gd name="connsiteX1" fmla="*/ 10542281 w 12650788"/>
              <a:gd name="connsiteY1" fmla="*/ 0 h 13730288"/>
              <a:gd name="connsiteX2" fmla="*/ 12650788 w 12650788"/>
              <a:gd name="connsiteY2" fmla="*/ 2108507 h 13730288"/>
              <a:gd name="connsiteX3" fmla="*/ 12650788 w 12650788"/>
              <a:gd name="connsiteY3" fmla="*/ 13730288 h 13730288"/>
              <a:gd name="connsiteX4" fmla="*/ 0 w 12650788"/>
              <a:gd name="connsiteY4" fmla="*/ 13730288 h 13730288"/>
              <a:gd name="connsiteX5" fmla="*/ 3048000 w 12650788"/>
              <a:gd name="connsiteY5" fmla="*/ 0 h 13730288"/>
              <a:gd name="connsiteX0" fmla="*/ 3906982 w 13509770"/>
              <a:gd name="connsiteY0" fmla="*/ 0 h 13730288"/>
              <a:gd name="connsiteX1" fmla="*/ 11401263 w 13509770"/>
              <a:gd name="connsiteY1" fmla="*/ 0 h 13730288"/>
              <a:gd name="connsiteX2" fmla="*/ 13509770 w 13509770"/>
              <a:gd name="connsiteY2" fmla="*/ 2108507 h 13730288"/>
              <a:gd name="connsiteX3" fmla="*/ 13509770 w 13509770"/>
              <a:gd name="connsiteY3" fmla="*/ 13730288 h 13730288"/>
              <a:gd name="connsiteX4" fmla="*/ 0 w 13509770"/>
              <a:gd name="connsiteY4" fmla="*/ 13702579 h 13730288"/>
              <a:gd name="connsiteX5" fmla="*/ 3906982 w 13509770"/>
              <a:gd name="connsiteY5" fmla="*/ 0 h 13730288"/>
              <a:gd name="connsiteX0" fmla="*/ 3893128 w 13495916"/>
              <a:gd name="connsiteY0" fmla="*/ 0 h 13730288"/>
              <a:gd name="connsiteX1" fmla="*/ 11387409 w 13495916"/>
              <a:gd name="connsiteY1" fmla="*/ 0 h 13730288"/>
              <a:gd name="connsiteX2" fmla="*/ 13495916 w 13495916"/>
              <a:gd name="connsiteY2" fmla="*/ 2108507 h 13730288"/>
              <a:gd name="connsiteX3" fmla="*/ 13495916 w 13495916"/>
              <a:gd name="connsiteY3" fmla="*/ 13730288 h 13730288"/>
              <a:gd name="connsiteX4" fmla="*/ 0 w 13495916"/>
              <a:gd name="connsiteY4" fmla="*/ 13730288 h 13730288"/>
              <a:gd name="connsiteX5" fmla="*/ 3893128 w 13495916"/>
              <a:gd name="connsiteY5" fmla="*/ 0 h 13730288"/>
              <a:gd name="connsiteX0" fmla="*/ 3893128 w 13509771"/>
              <a:gd name="connsiteY0" fmla="*/ 11239 h 13741527"/>
              <a:gd name="connsiteX1" fmla="*/ 11387409 w 13509771"/>
              <a:gd name="connsiteY1" fmla="*/ 11239 h 13741527"/>
              <a:gd name="connsiteX2" fmla="*/ 13509771 w 13509771"/>
              <a:gd name="connsiteY2" fmla="*/ 0 h 13741527"/>
              <a:gd name="connsiteX3" fmla="*/ 13495916 w 13509771"/>
              <a:gd name="connsiteY3" fmla="*/ 13741527 h 13741527"/>
              <a:gd name="connsiteX4" fmla="*/ 0 w 13509771"/>
              <a:gd name="connsiteY4" fmla="*/ 13741527 h 13741527"/>
              <a:gd name="connsiteX5" fmla="*/ 3893128 w 13509771"/>
              <a:gd name="connsiteY5" fmla="*/ 11239 h 13741527"/>
              <a:gd name="connsiteX0" fmla="*/ 3893128 w 13509771"/>
              <a:gd name="connsiteY0" fmla="*/ 11239 h 13741527"/>
              <a:gd name="connsiteX1" fmla="*/ 13509771 w 13509771"/>
              <a:gd name="connsiteY1" fmla="*/ 0 h 13741527"/>
              <a:gd name="connsiteX2" fmla="*/ 13495916 w 13509771"/>
              <a:gd name="connsiteY2" fmla="*/ 13741527 h 13741527"/>
              <a:gd name="connsiteX3" fmla="*/ 0 w 13509771"/>
              <a:gd name="connsiteY3" fmla="*/ 13741527 h 13741527"/>
              <a:gd name="connsiteX4" fmla="*/ 3893128 w 13509771"/>
              <a:gd name="connsiteY4" fmla="*/ 11239 h 13741527"/>
              <a:gd name="connsiteX0" fmla="*/ 3921408 w 13538051"/>
              <a:gd name="connsiteY0" fmla="*/ 11239 h 13750954"/>
              <a:gd name="connsiteX1" fmla="*/ 13538051 w 13538051"/>
              <a:gd name="connsiteY1" fmla="*/ 0 h 13750954"/>
              <a:gd name="connsiteX2" fmla="*/ 13524196 w 13538051"/>
              <a:gd name="connsiteY2" fmla="*/ 13741527 h 13750954"/>
              <a:gd name="connsiteX3" fmla="*/ 0 w 13538051"/>
              <a:gd name="connsiteY3" fmla="*/ 13750954 h 13750954"/>
              <a:gd name="connsiteX4" fmla="*/ 3921408 w 13538051"/>
              <a:gd name="connsiteY4" fmla="*/ 11239 h 13750954"/>
              <a:gd name="connsiteX0" fmla="*/ 3959115 w 13575758"/>
              <a:gd name="connsiteY0" fmla="*/ 11239 h 13760381"/>
              <a:gd name="connsiteX1" fmla="*/ 13575758 w 13575758"/>
              <a:gd name="connsiteY1" fmla="*/ 0 h 13760381"/>
              <a:gd name="connsiteX2" fmla="*/ 13561903 w 13575758"/>
              <a:gd name="connsiteY2" fmla="*/ 13741527 h 13760381"/>
              <a:gd name="connsiteX3" fmla="*/ 0 w 13575758"/>
              <a:gd name="connsiteY3" fmla="*/ 13760381 h 13760381"/>
              <a:gd name="connsiteX4" fmla="*/ 3959115 w 13575758"/>
              <a:gd name="connsiteY4" fmla="*/ 11239 h 13760381"/>
              <a:gd name="connsiteX0" fmla="*/ 3949688 w 13575758"/>
              <a:gd name="connsiteY0" fmla="*/ 1812 h 13760381"/>
              <a:gd name="connsiteX1" fmla="*/ 13575758 w 13575758"/>
              <a:gd name="connsiteY1" fmla="*/ 0 h 13760381"/>
              <a:gd name="connsiteX2" fmla="*/ 13561903 w 13575758"/>
              <a:gd name="connsiteY2" fmla="*/ 13741527 h 13760381"/>
              <a:gd name="connsiteX3" fmla="*/ 0 w 13575758"/>
              <a:gd name="connsiteY3" fmla="*/ 13760381 h 13760381"/>
              <a:gd name="connsiteX4" fmla="*/ 3949688 w 13575758"/>
              <a:gd name="connsiteY4" fmla="*/ 1812 h 13760381"/>
              <a:gd name="connsiteX0" fmla="*/ 3949688 w 13561907"/>
              <a:gd name="connsiteY0" fmla="*/ 0 h 13758569"/>
              <a:gd name="connsiteX1" fmla="*/ 9577916 w 13561907"/>
              <a:gd name="connsiteY1" fmla="*/ 1274095 h 13758569"/>
              <a:gd name="connsiteX2" fmla="*/ 13561903 w 13561907"/>
              <a:gd name="connsiteY2" fmla="*/ 13739715 h 13758569"/>
              <a:gd name="connsiteX3" fmla="*/ 0 w 13561907"/>
              <a:gd name="connsiteY3" fmla="*/ 13758569 h 13758569"/>
              <a:gd name="connsiteX4" fmla="*/ 3949688 w 13561907"/>
              <a:gd name="connsiteY4" fmla="*/ 0 h 13758569"/>
              <a:gd name="connsiteX0" fmla="*/ 3949688 w 13561905"/>
              <a:gd name="connsiteY0" fmla="*/ 23077 h 13781646"/>
              <a:gd name="connsiteX1" fmla="*/ 8195684 w 13561905"/>
              <a:gd name="connsiteY1" fmla="*/ 0 h 13781646"/>
              <a:gd name="connsiteX2" fmla="*/ 13561903 w 13561905"/>
              <a:gd name="connsiteY2" fmla="*/ 13762792 h 13781646"/>
              <a:gd name="connsiteX3" fmla="*/ 0 w 13561905"/>
              <a:gd name="connsiteY3" fmla="*/ 13781646 h 13781646"/>
              <a:gd name="connsiteX4" fmla="*/ 3949688 w 13561905"/>
              <a:gd name="connsiteY4" fmla="*/ 23077 h 13781646"/>
              <a:gd name="connsiteX0" fmla="*/ 3949688 w 8195684"/>
              <a:gd name="connsiteY0" fmla="*/ 23077 h 13781646"/>
              <a:gd name="connsiteX1" fmla="*/ 8195684 w 8195684"/>
              <a:gd name="connsiteY1" fmla="*/ 0 h 13781646"/>
              <a:gd name="connsiteX2" fmla="*/ 7097308 w 8195684"/>
              <a:gd name="connsiteY2" fmla="*/ 12720801 h 13781646"/>
              <a:gd name="connsiteX3" fmla="*/ 0 w 8195684"/>
              <a:gd name="connsiteY3" fmla="*/ 13781646 h 13781646"/>
              <a:gd name="connsiteX4" fmla="*/ 3949688 w 8195684"/>
              <a:gd name="connsiteY4" fmla="*/ 23077 h 13781646"/>
              <a:gd name="connsiteX0" fmla="*/ 3949688 w 8224749"/>
              <a:gd name="connsiteY0" fmla="*/ 23077 h 13805322"/>
              <a:gd name="connsiteX1" fmla="*/ 8195684 w 8224749"/>
              <a:gd name="connsiteY1" fmla="*/ 0 h 13805322"/>
              <a:gd name="connsiteX2" fmla="*/ 8224359 w 8224749"/>
              <a:gd name="connsiteY2" fmla="*/ 13805322 h 13805322"/>
              <a:gd name="connsiteX3" fmla="*/ 0 w 8224749"/>
              <a:gd name="connsiteY3" fmla="*/ 13781646 h 13805322"/>
              <a:gd name="connsiteX4" fmla="*/ 3949688 w 8224749"/>
              <a:gd name="connsiteY4" fmla="*/ 23077 h 13805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24749" h="13805322">
                <a:moveTo>
                  <a:pt x="3949688" y="23077"/>
                </a:moveTo>
                <a:lnTo>
                  <a:pt x="8195684" y="0"/>
                </a:lnTo>
                <a:cubicBezTo>
                  <a:pt x="8191066" y="4580509"/>
                  <a:pt x="8228977" y="9224813"/>
                  <a:pt x="8224359" y="13805322"/>
                </a:cubicBezTo>
                <a:lnTo>
                  <a:pt x="0" y="13781646"/>
                </a:lnTo>
                <a:lnTo>
                  <a:pt x="3949688" y="23077"/>
                </a:lnTo>
                <a:close/>
              </a:path>
            </a:pathLst>
          </a:custGeom>
          <a:noFill/>
        </p:spPr>
        <p:txBody>
          <a:bodyPr anchor="ctr"/>
          <a:lstStyle>
            <a:lvl1pPr algn="ctr">
              <a:defRPr/>
            </a:lvl1pPr>
          </a:lstStyle>
          <a:p>
            <a:r>
              <a:rPr lang="nl-NL"/>
              <a:t>Klik op het pictogram als u een afbeelding wilt toevoegen</a:t>
            </a:r>
          </a:p>
        </p:txBody>
      </p:sp>
      <p:sp>
        <p:nvSpPr>
          <p:cNvPr id="16" name="Titel">
            <a:extLst>
              <a:ext uri="{FF2B5EF4-FFF2-40B4-BE49-F238E27FC236}">
                <a16:creationId xmlns:a16="http://schemas.microsoft.com/office/drawing/2014/main" id="{A6E3C1C0-BE16-A041-BFF1-581A9C25E1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3684" y="1247904"/>
            <a:ext cx="7515454" cy="64395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nl-NL"/>
              <a:t>Klik om stijl van de titel te bewerken</a:t>
            </a:r>
            <a:endParaRPr lang="en-US"/>
          </a:p>
        </p:txBody>
      </p:sp>
      <p:sp>
        <p:nvSpPr>
          <p:cNvPr id="15" name="Bovenkop">
            <a:extLst>
              <a:ext uri="{FF2B5EF4-FFF2-40B4-BE49-F238E27FC236}">
                <a16:creationId xmlns:a16="http://schemas.microsoft.com/office/drawing/2014/main" id="{E22281ED-6E2C-E14A-8AC4-9866DA42B6C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4464" y="724995"/>
            <a:ext cx="7483412" cy="473402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698" b="0" i="0" u="sng">
                <a:latin typeface="Roboto Medium" panose="02000000000000000000" pitchFamily="2" charset="0"/>
                <a:ea typeface="Roboto Medium" panose="02000000000000000000" pitchFamily="2" charset="0"/>
              </a:defRPr>
            </a:lvl1pPr>
          </a:lstStyle>
          <a:p>
            <a:pPr lvl="0"/>
            <a:r>
              <a:rPr lang="nl-NL" err="1"/>
              <a:t>Placeholder</a:t>
            </a:r>
            <a:r>
              <a:rPr lang="nl-NL"/>
              <a:t> bovenkop</a:t>
            </a:r>
          </a:p>
        </p:txBody>
      </p:sp>
    </p:spTree>
    <p:extLst>
      <p:ext uri="{BB962C8B-B14F-4D97-AF65-F5344CB8AC3E}">
        <p14:creationId xmlns:p14="http://schemas.microsoft.com/office/powerpoint/2010/main" val="3544505144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dia met beeld-ROO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Vlak schuine baan midden tint">
            <a:extLst>
              <a:ext uri="{FF2B5EF4-FFF2-40B4-BE49-F238E27FC236}">
                <a16:creationId xmlns:a16="http://schemas.microsoft.com/office/drawing/2014/main" id="{4E51D5D7-0A43-1642-BCF5-3E08A87AEFB5}"/>
              </a:ext>
            </a:extLst>
          </p:cNvPr>
          <p:cNvSpPr>
            <a:spLocks noChangeAspect="1"/>
          </p:cNvSpPr>
          <p:nvPr userDrawn="1"/>
        </p:nvSpPr>
        <p:spPr>
          <a:xfrm>
            <a:off x="6793364" y="1"/>
            <a:ext cx="2818605" cy="6865173"/>
          </a:xfrm>
          <a:prstGeom prst="parallelogram">
            <a:avLst>
              <a:gd name="adj" fmla="val 69626"/>
            </a:avLst>
          </a:prstGeom>
          <a:solidFill>
            <a:srgbClr val="F166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450"/>
          </a:p>
        </p:txBody>
      </p:sp>
      <p:sp>
        <p:nvSpPr>
          <p:cNvPr id="17" name="Vlak schuine baan lichte tint">
            <a:extLst>
              <a:ext uri="{FF2B5EF4-FFF2-40B4-BE49-F238E27FC236}">
                <a16:creationId xmlns:a16="http://schemas.microsoft.com/office/drawing/2014/main" id="{2F35CA9E-46F3-F64D-BB2E-F0F6D745CBF6}"/>
              </a:ext>
            </a:extLst>
          </p:cNvPr>
          <p:cNvSpPr>
            <a:spLocks noChangeAspect="1"/>
          </p:cNvSpPr>
          <p:nvPr userDrawn="1"/>
        </p:nvSpPr>
        <p:spPr>
          <a:xfrm>
            <a:off x="7274564" y="1"/>
            <a:ext cx="2818605" cy="6865173"/>
          </a:xfrm>
          <a:prstGeom prst="parallelogram">
            <a:avLst>
              <a:gd name="adj" fmla="val 69626"/>
            </a:avLst>
          </a:prstGeom>
          <a:solidFill>
            <a:srgbClr val="F28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450"/>
          </a:p>
        </p:txBody>
      </p:sp>
      <p:pic>
        <p:nvPicPr>
          <p:cNvPr id="18" name="Logo-W-rond-geelwit">
            <a:extLst>
              <a:ext uri="{FF2B5EF4-FFF2-40B4-BE49-F238E27FC236}">
                <a16:creationId xmlns:a16="http://schemas.microsoft.com/office/drawing/2014/main" id="{3914B618-E6BD-F149-8FD0-570EE1C7989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8251" y="6316618"/>
            <a:ext cx="444535" cy="444593"/>
          </a:xfrm>
          <a:prstGeom prst="rect">
            <a:avLst/>
          </a:prstGeom>
        </p:spPr>
      </p:pic>
      <p:sp>
        <p:nvSpPr>
          <p:cNvPr id="5" name="Voettekst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numm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61A81-E545-3C41-97A5-08DA8ED0F4C4}" type="slidenum">
              <a:rPr lang="nl-NL" smtClean="0"/>
              <a:t>‹#›</a:t>
            </a:fld>
            <a:endParaRPr lang="nl-NL"/>
          </a:p>
        </p:txBody>
      </p:sp>
      <p:sp>
        <p:nvSpPr>
          <p:cNvPr id="3" name="Inhoud"/>
          <p:cNvSpPr>
            <a:spLocks noGrp="1"/>
          </p:cNvSpPr>
          <p:nvPr>
            <p:ph idx="1"/>
          </p:nvPr>
        </p:nvSpPr>
        <p:spPr>
          <a:xfrm>
            <a:off x="614946" y="1947965"/>
            <a:ext cx="7494192" cy="4200172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10" name="Tijdelijke aanduiding afbeelding">
            <a:extLst>
              <a:ext uri="{FF2B5EF4-FFF2-40B4-BE49-F238E27FC236}">
                <a16:creationId xmlns:a16="http://schemas.microsoft.com/office/drawing/2014/main" id="{95324610-7F3A-2049-B7A2-5D5DBA5782B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109139" y="-23396"/>
            <a:ext cx="4111839" cy="6902661"/>
          </a:xfrm>
          <a:custGeom>
            <a:avLst/>
            <a:gdLst>
              <a:gd name="connsiteX0" fmla="*/ 0 w 12650788"/>
              <a:gd name="connsiteY0" fmla="*/ 0 h 13730288"/>
              <a:gd name="connsiteX1" fmla="*/ 10542281 w 12650788"/>
              <a:gd name="connsiteY1" fmla="*/ 0 h 13730288"/>
              <a:gd name="connsiteX2" fmla="*/ 12650788 w 12650788"/>
              <a:gd name="connsiteY2" fmla="*/ 2108507 h 13730288"/>
              <a:gd name="connsiteX3" fmla="*/ 12650788 w 12650788"/>
              <a:gd name="connsiteY3" fmla="*/ 13730288 h 13730288"/>
              <a:gd name="connsiteX4" fmla="*/ 0 w 12650788"/>
              <a:gd name="connsiteY4" fmla="*/ 13730288 h 13730288"/>
              <a:gd name="connsiteX5" fmla="*/ 0 w 12650788"/>
              <a:gd name="connsiteY5" fmla="*/ 0 h 13730288"/>
              <a:gd name="connsiteX0" fmla="*/ 3048000 w 12650788"/>
              <a:gd name="connsiteY0" fmla="*/ 0 h 13730288"/>
              <a:gd name="connsiteX1" fmla="*/ 10542281 w 12650788"/>
              <a:gd name="connsiteY1" fmla="*/ 0 h 13730288"/>
              <a:gd name="connsiteX2" fmla="*/ 12650788 w 12650788"/>
              <a:gd name="connsiteY2" fmla="*/ 2108507 h 13730288"/>
              <a:gd name="connsiteX3" fmla="*/ 12650788 w 12650788"/>
              <a:gd name="connsiteY3" fmla="*/ 13730288 h 13730288"/>
              <a:gd name="connsiteX4" fmla="*/ 0 w 12650788"/>
              <a:gd name="connsiteY4" fmla="*/ 13730288 h 13730288"/>
              <a:gd name="connsiteX5" fmla="*/ 3048000 w 12650788"/>
              <a:gd name="connsiteY5" fmla="*/ 0 h 13730288"/>
              <a:gd name="connsiteX0" fmla="*/ 3906982 w 13509770"/>
              <a:gd name="connsiteY0" fmla="*/ 0 h 13730288"/>
              <a:gd name="connsiteX1" fmla="*/ 11401263 w 13509770"/>
              <a:gd name="connsiteY1" fmla="*/ 0 h 13730288"/>
              <a:gd name="connsiteX2" fmla="*/ 13509770 w 13509770"/>
              <a:gd name="connsiteY2" fmla="*/ 2108507 h 13730288"/>
              <a:gd name="connsiteX3" fmla="*/ 13509770 w 13509770"/>
              <a:gd name="connsiteY3" fmla="*/ 13730288 h 13730288"/>
              <a:gd name="connsiteX4" fmla="*/ 0 w 13509770"/>
              <a:gd name="connsiteY4" fmla="*/ 13702579 h 13730288"/>
              <a:gd name="connsiteX5" fmla="*/ 3906982 w 13509770"/>
              <a:gd name="connsiteY5" fmla="*/ 0 h 13730288"/>
              <a:gd name="connsiteX0" fmla="*/ 3893128 w 13495916"/>
              <a:gd name="connsiteY0" fmla="*/ 0 h 13730288"/>
              <a:gd name="connsiteX1" fmla="*/ 11387409 w 13495916"/>
              <a:gd name="connsiteY1" fmla="*/ 0 h 13730288"/>
              <a:gd name="connsiteX2" fmla="*/ 13495916 w 13495916"/>
              <a:gd name="connsiteY2" fmla="*/ 2108507 h 13730288"/>
              <a:gd name="connsiteX3" fmla="*/ 13495916 w 13495916"/>
              <a:gd name="connsiteY3" fmla="*/ 13730288 h 13730288"/>
              <a:gd name="connsiteX4" fmla="*/ 0 w 13495916"/>
              <a:gd name="connsiteY4" fmla="*/ 13730288 h 13730288"/>
              <a:gd name="connsiteX5" fmla="*/ 3893128 w 13495916"/>
              <a:gd name="connsiteY5" fmla="*/ 0 h 13730288"/>
              <a:gd name="connsiteX0" fmla="*/ 3893128 w 13509771"/>
              <a:gd name="connsiteY0" fmla="*/ 11239 h 13741527"/>
              <a:gd name="connsiteX1" fmla="*/ 11387409 w 13509771"/>
              <a:gd name="connsiteY1" fmla="*/ 11239 h 13741527"/>
              <a:gd name="connsiteX2" fmla="*/ 13509771 w 13509771"/>
              <a:gd name="connsiteY2" fmla="*/ 0 h 13741527"/>
              <a:gd name="connsiteX3" fmla="*/ 13495916 w 13509771"/>
              <a:gd name="connsiteY3" fmla="*/ 13741527 h 13741527"/>
              <a:gd name="connsiteX4" fmla="*/ 0 w 13509771"/>
              <a:gd name="connsiteY4" fmla="*/ 13741527 h 13741527"/>
              <a:gd name="connsiteX5" fmla="*/ 3893128 w 13509771"/>
              <a:gd name="connsiteY5" fmla="*/ 11239 h 13741527"/>
              <a:gd name="connsiteX0" fmla="*/ 3893128 w 13509771"/>
              <a:gd name="connsiteY0" fmla="*/ 11239 h 13741527"/>
              <a:gd name="connsiteX1" fmla="*/ 13509771 w 13509771"/>
              <a:gd name="connsiteY1" fmla="*/ 0 h 13741527"/>
              <a:gd name="connsiteX2" fmla="*/ 13495916 w 13509771"/>
              <a:gd name="connsiteY2" fmla="*/ 13741527 h 13741527"/>
              <a:gd name="connsiteX3" fmla="*/ 0 w 13509771"/>
              <a:gd name="connsiteY3" fmla="*/ 13741527 h 13741527"/>
              <a:gd name="connsiteX4" fmla="*/ 3893128 w 13509771"/>
              <a:gd name="connsiteY4" fmla="*/ 11239 h 13741527"/>
              <a:gd name="connsiteX0" fmla="*/ 3921408 w 13538051"/>
              <a:gd name="connsiteY0" fmla="*/ 11239 h 13750954"/>
              <a:gd name="connsiteX1" fmla="*/ 13538051 w 13538051"/>
              <a:gd name="connsiteY1" fmla="*/ 0 h 13750954"/>
              <a:gd name="connsiteX2" fmla="*/ 13524196 w 13538051"/>
              <a:gd name="connsiteY2" fmla="*/ 13741527 h 13750954"/>
              <a:gd name="connsiteX3" fmla="*/ 0 w 13538051"/>
              <a:gd name="connsiteY3" fmla="*/ 13750954 h 13750954"/>
              <a:gd name="connsiteX4" fmla="*/ 3921408 w 13538051"/>
              <a:gd name="connsiteY4" fmla="*/ 11239 h 13750954"/>
              <a:gd name="connsiteX0" fmla="*/ 3959115 w 13575758"/>
              <a:gd name="connsiteY0" fmla="*/ 11239 h 13760381"/>
              <a:gd name="connsiteX1" fmla="*/ 13575758 w 13575758"/>
              <a:gd name="connsiteY1" fmla="*/ 0 h 13760381"/>
              <a:gd name="connsiteX2" fmla="*/ 13561903 w 13575758"/>
              <a:gd name="connsiteY2" fmla="*/ 13741527 h 13760381"/>
              <a:gd name="connsiteX3" fmla="*/ 0 w 13575758"/>
              <a:gd name="connsiteY3" fmla="*/ 13760381 h 13760381"/>
              <a:gd name="connsiteX4" fmla="*/ 3959115 w 13575758"/>
              <a:gd name="connsiteY4" fmla="*/ 11239 h 13760381"/>
              <a:gd name="connsiteX0" fmla="*/ 3949688 w 13575758"/>
              <a:gd name="connsiteY0" fmla="*/ 1812 h 13760381"/>
              <a:gd name="connsiteX1" fmla="*/ 13575758 w 13575758"/>
              <a:gd name="connsiteY1" fmla="*/ 0 h 13760381"/>
              <a:gd name="connsiteX2" fmla="*/ 13561903 w 13575758"/>
              <a:gd name="connsiteY2" fmla="*/ 13741527 h 13760381"/>
              <a:gd name="connsiteX3" fmla="*/ 0 w 13575758"/>
              <a:gd name="connsiteY3" fmla="*/ 13760381 h 13760381"/>
              <a:gd name="connsiteX4" fmla="*/ 3949688 w 13575758"/>
              <a:gd name="connsiteY4" fmla="*/ 1812 h 13760381"/>
              <a:gd name="connsiteX0" fmla="*/ 3949688 w 13561907"/>
              <a:gd name="connsiteY0" fmla="*/ 0 h 13758569"/>
              <a:gd name="connsiteX1" fmla="*/ 9577916 w 13561907"/>
              <a:gd name="connsiteY1" fmla="*/ 1274095 h 13758569"/>
              <a:gd name="connsiteX2" fmla="*/ 13561903 w 13561907"/>
              <a:gd name="connsiteY2" fmla="*/ 13739715 h 13758569"/>
              <a:gd name="connsiteX3" fmla="*/ 0 w 13561907"/>
              <a:gd name="connsiteY3" fmla="*/ 13758569 h 13758569"/>
              <a:gd name="connsiteX4" fmla="*/ 3949688 w 13561907"/>
              <a:gd name="connsiteY4" fmla="*/ 0 h 13758569"/>
              <a:gd name="connsiteX0" fmla="*/ 3949688 w 13561905"/>
              <a:gd name="connsiteY0" fmla="*/ 23077 h 13781646"/>
              <a:gd name="connsiteX1" fmla="*/ 8195684 w 13561905"/>
              <a:gd name="connsiteY1" fmla="*/ 0 h 13781646"/>
              <a:gd name="connsiteX2" fmla="*/ 13561903 w 13561905"/>
              <a:gd name="connsiteY2" fmla="*/ 13762792 h 13781646"/>
              <a:gd name="connsiteX3" fmla="*/ 0 w 13561905"/>
              <a:gd name="connsiteY3" fmla="*/ 13781646 h 13781646"/>
              <a:gd name="connsiteX4" fmla="*/ 3949688 w 13561905"/>
              <a:gd name="connsiteY4" fmla="*/ 23077 h 13781646"/>
              <a:gd name="connsiteX0" fmla="*/ 3949688 w 8195684"/>
              <a:gd name="connsiteY0" fmla="*/ 23077 h 13781646"/>
              <a:gd name="connsiteX1" fmla="*/ 8195684 w 8195684"/>
              <a:gd name="connsiteY1" fmla="*/ 0 h 13781646"/>
              <a:gd name="connsiteX2" fmla="*/ 7097308 w 8195684"/>
              <a:gd name="connsiteY2" fmla="*/ 12720801 h 13781646"/>
              <a:gd name="connsiteX3" fmla="*/ 0 w 8195684"/>
              <a:gd name="connsiteY3" fmla="*/ 13781646 h 13781646"/>
              <a:gd name="connsiteX4" fmla="*/ 3949688 w 8195684"/>
              <a:gd name="connsiteY4" fmla="*/ 23077 h 13781646"/>
              <a:gd name="connsiteX0" fmla="*/ 3949688 w 8224749"/>
              <a:gd name="connsiteY0" fmla="*/ 23077 h 13805322"/>
              <a:gd name="connsiteX1" fmla="*/ 8195684 w 8224749"/>
              <a:gd name="connsiteY1" fmla="*/ 0 h 13805322"/>
              <a:gd name="connsiteX2" fmla="*/ 8224359 w 8224749"/>
              <a:gd name="connsiteY2" fmla="*/ 13805322 h 13805322"/>
              <a:gd name="connsiteX3" fmla="*/ 0 w 8224749"/>
              <a:gd name="connsiteY3" fmla="*/ 13781646 h 13805322"/>
              <a:gd name="connsiteX4" fmla="*/ 3949688 w 8224749"/>
              <a:gd name="connsiteY4" fmla="*/ 23077 h 13805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24749" h="13805322">
                <a:moveTo>
                  <a:pt x="3949688" y="23077"/>
                </a:moveTo>
                <a:lnTo>
                  <a:pt x="8195684" y="0"/>
                </a:lnTo>
                <a:cubicBezTo>
                  <a:pt x="8191066" y="4580509"/>
                  <a:pt x="8228977" y="9224813"/>
                  <a:pt x="8224359" y="13805322"/>
                </a:cubicBezTo>
                <a:lnTo>
                  <a:pt x="0" y="13781646"/>
                </a:lnTo>
                <a:lnTo>
                  <a:pt x="3949688" y="23077"/>
                </a:lnTo>
                <a:close/>
              </a:path>
            </a:pathLst>
          </a:custGeom>
          <a:noFill/>
        </p:spPr>
        <p:txBody>
          <a:bodyPr anchor="ctr"/>
          <a:lstStyle>
            <a:lvl1pPr algn="ctr">
              <a:defRPr/>
            </a:lvl1pPr>
          </a:lstStyle>
          <a:p>
            <a:r>
              <a:rPr lang="nl-NL"/>
              <a:t>Klik op het pictogram als u een afbeelding wilt toevoegen</a:t>
            </a:r>
          </a:p>
        </p:txBody>
      </p:sp>
      <p:sp>
        <p:nvSpPr>
          <p:cNvPr id="16" name="Titel">
            <a:extLst>
              <a:ext uri="{FF2B5EF4-FFF2-40B4-BE49-F238E27FC236}">
                <a16:creationId xmlns:a16="http://schemas.microsoft.com/office/drawing/2014/main" id="{A6E3C1C0-BE16-A041-BFF1-581A9C25E1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3684" y="1247904"/>
            <a:ext cx="7515454" cy="65055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nl-NL"/>
              <a:t>Klik om stijl van de titel te bewerken</a:t>
            </a:r>
            <a:endParaRPr lang="en-US"/>
          </a:p>
        </p:txBody>
      </p:sp>
      <p:sp>
        <p:nvSpPr>
          <p:cNvPr id="15" name="Bovenkop">
            <a:extLst>
              <a:ext uri="{FF2B5EF4-FFF2-40B4-BE49-F238E27FC236}">
                <a16:creationId xmlns:a16="http://schemas.microsoft.com/office/drawing/2014/main" id="{E22281ED-6E2C-E14A-8AC4-9866DA42B6C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4464" y="724995"/>
            <a:ext cx="7483412" cy="473402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698" b="0" i="0" u="sng">
                <a:latin typeface="Roboto Medium" panose="02000000000000000000" pitchFamily="2" charset="0"/>
                <a:ea typeface="Roboto Medium" panose="02000000000000000000" pitchFamily="2" charset="0"/>
              </a:defRPr>
            </a:lvl1pPr>
          </a:lstStyle>
          <a:p>
            <a:pPr lvl="0"/>
            <a:r>
              <a:rPr lang="nl-NL" err="1"/>
              <a:t>Placeholder</a:t>
            </a:r>
            <a:r>
              <a:rPr lang="nl-NL"/>
              <a:t> bovenkop</a:t>
            </a:r>
          </a:p>
        </p:txBody>
      </p:sp>
    </p:spTree>
    <p:extLst>
      <p:ext uri="{BB962C8B-B14F-4D97-AF65-F5344CB8AC3E}">
        <p14:creationId xmlns:p14="http://schemas.microsoft.com/office/powerpoint/2010/main" val="3009262374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dia-GE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lak schuine baan lichte tint">
            <a:extLst>
              <a:ext uri="{FF2B5EF4-FFF2-40B4-BE49-F238E27FC236}">
                <a16:creationId xmlns:a16="http://schemas.microsoft.com/office/drawing/2014/main" id="{C2C5D965-25BB-E648-A3DD-F8C2434554C2}"/>
              </a:ext>
            </a:extLst>
          </p:cNvPr>
          <p:cNvSpPr>
            <a:spLocks noChangeAspect="1"/>
          </p:cNvSpPr>
          <p:nvPr userDrawn="1"/>
        </p:nvSpPr>
        <p:spPr>
          <a:xfrm flipH="1">
            <a:off x="11057730" y="2898199"/>
            <a:ext cx="1134271" cy="3959802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450"/>
          </a:p>
        </p:txBody>
      </p:sp>
      <p:sp>
        <p:nvSpPr>
          <p:cNvPr id="12" name="Vlak schuine baan midden tint">
            <a:extLst>
              <a:ext uri="{FF2B5EF4-FFF2-40B4-BE49-F238E27FC236}">
                <a16:creationId xmlns:a16="http://schemas.microsoft.com/office/drawing/2014/main" id="{34CD8D0E-D5FE-AB4E-B91D-A63750A0A14D}"/>
              </a:ext>
            </a:extLst>
          </p:cNvPr>
          <p:cNvSpPr>
            <a:spLocks noChangeAspect="1"/>
          </p:cNvSpPr>
          <p:nvPr userDrawn="1"/>
        </p:nvSpPr>
        <p:spPr>
          <a:xfrm flipH="1">
            <a:off x="11547443" y="4595248"/>
            <a:ext cx="648158" cy="2262753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450"/>
          </a:p>
        </p:txBody>
      </p:sp>
      <p:pic>
        <p:nvPicPr>
          <p:cNvPr id="18" name="Logo-W-rond-geelwit">
            <a:extLst>
              <a:ext uri="{FF2B5EF4-FFF2-40B4-BE49-F238E27FC236}">
                <a16:creationId xmlns:a16="http://schemas.microsoft.com/office/drawing/2014/main" id="{3914B618-E6BD-F149-8FD0-570EE1C7989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8251" y="6316618"/>
            <a:ext cx="444535" cy="444593"/>
          </a:xfrm>
          <a:prstGeom prst="rect">
            <a:avLst/>
          </a:prstGeom>
        </p:spPr>
      </p:pic>
      <p:sp>
        <p:nvSpPr>
          <p:cNvPr id="3" name="Inhoud"/>
          <p:cNvSpPr>
            <a:spLocks noGrp="1"/>
          </p:cNvSpPr>
          <p:nvPr>
            <p:ph idx="1"/>
          </p:nvPr>
        </p:nvSpPr>
        <p:spPr>
          <a:xfrm>
            <a:off x="615520" y="1924801"/>
            <a:ext cx="10502710" cy="4208204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5" name="Voettekst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numm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61A81-E545-3C41-97A5-08DA8ED0F4C4}" type="slidenum">
              <a:rPr lang="nl-NL" smtClean="0"/>
              <a:t>‹#›</a:t>
            </a:fld>
            <a:endParaRPr lang="nl-NL"/>
          </a:p>
        </p:txBody>
      </p:sp>
      <p:sp>
        <p:nvSpPr>
          <p:cNvPr id="15" name="Bovenkop">
            <a:extLst>
              <a:ext uri="{FF2B5EF4-FFF2-40B4-BE49-F238E27FC236}">
                <a16:creationId xmlns:a16="http://schemas.microsoft.com/office/drawing/2014/main" id="{E22281ED-6E2C-E14A-8AC4-9866DA42B6C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4464" y="724995"/>
            <a:ext cx="10513193" cy="473402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698" b="0" i="0" u="sng">
                <a:latin typeface="Roboto Medium" panose="02000000000000000000" pitchFamily="2" charset="0"/>
                <a:ea typeface="Roboto Medium" panose="02000000000000000000" pitchFamily="2" charset="0"/>
              </a:defRPr>
            </a:lvl1pPr>
          </a:lstStyle>
          <a:p>
            <a:pPr lvl="0"/>
            <a:r>
              <a:rPr lang="nl-NL" err="1"/>
              <a:t>Placeholder</a:t>
            </a:r>
            <a:r>
              <a:rPr lang="nl-NL"/>
              <a:t> bovenkop</a:t>
            </a:r>
          </a:p>
        </p:txBody>
      </p:sp>
      <p:sp>
        <p:nvSpPr>
          <p:cNvPr id="16" name="Titel">
            <a:extLst>
              <a:ext uri="{FF2B5EF4-FFF2-40B4-BE49-F238E27FC236}">
                <a16:creationId xmlns:a16="http://schemas.microsoft.com/office/drawing/2014/main" id="{A6E3C1C0-BE16-A041-BFF1-581A9C25E1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3685" y="1247903"/>
            <a:ext cx="10523973" cy="6273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nl-NL"/>
              <a:t>Klik om stijl van de titel te bewerken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076249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dia-BLAU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Vlak schuine baan lichte tint">
            <a:extLst>
              <a:ext uri="{FF2B5EF4-FFF2-40B4-BE49-F238E27FC236}">
                <a16:creationId xmlns:a16="http://schemas.microsoft.com/office/drawing/2014/main" id="{A9166EB9-3C6B-734B-BD20-4003794492D7}"/>
              </a:ext>
            </a:extLst>
          </p:cNvPr>
          <p:cNvSpPr>
            <a:spLocks noChangeAspect="1"/>
          </p:cNvSpPr>
          <p:nvPr userDrawn="1"/>
        </p:nvSpPr>
        <p:spPr>
          <a:xfrm flipH="1">
            <a:off x="11057730" y="2898199"/>
            <a:ext cx="1134271" cy="3959802"/>
          </a:xfrm>
          <a:prstGeom prst="rtTriangle">
            <a:avLst/>
          </a:prstGeom>
          <a:solidFill>
            <a:srgbClr val="84D0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450"/>
          </a:p>
        </p:txBody>
      </p:sp>
      <p:sp>
        <p:nvSpPr>
          <p:cNvPr id="12" name="Vlak schuine baan midden tint">
            <a:extLst>
              <a:ext uri="{FF2B5EF4-FFF2-40B4-BE49-F238E27FC236}">
                <a16:creationId xmlns:a16="http://schemas.microsoft.com/office/drawing/2014/main" id="{D143E9C1-06CB-9944-989A-A7499BAAC838}"/>
              </a:ext>
            </a:extLst>
          </p:cNvPr>
          <p:cNvSpPr>
            <a:spLocks noChangeAspect="1"/>
          </p:cNvSpPr>
          <p:nvPr userDrawn="1"/>
        </p:nvSpPr>
        <p:spPr>
          <a:xfrm flipH="1">
            <a:off x="11547443" y="4595248"/>
            <a:ext cx="648158" cy="2262753"/>
          </a:xfrm>
          <a:prstGeom prst="rtTriangle">
            <a:avLst/>
          </a:prstGeom>
          <a:solidFill>
            <a:srgbClr val="1EBC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450"/>
          </a:p>
        </p:txBody>
      </p:sp>
      <p:pic>
        <p:nvPicPr>
          <p:cNvPr id="18" name="Logo-W-rond-geelwit">
            <a:extLst>
              <a:ext uri="{FF2B5EF4-FFF2-40B4-BE49-F238E27FC236}">
                <a16:creationId xmlns:a16="http://schemas.microsoft.com/office/drawing/2014/main" id="{3914B618-E6BD-F149-8FD0-570EE1C7989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8251" y="6316618"/>
            <a:ext cx="444535" cy="444593"/>
          </a:xfrm>
          <a:prstGeom prst="rect">
            <a:avLst/>
          </a:prstGeom>
        </p:spPr>
      </p:pic>
      <p:sp>
        <p:nvSpPr>
          <p:cNvPr id="3" name="Inhoud"/>
          <p:cNvSpPr>
            <a:spLocks noGrp="1"/>
          </p:cNvSpPr>
          <p:nvPr>
            <p:ph idx="1"/>
          </p:nvPr>
        </p:nvSpPr>
        <p:spPr>
          <a:xfrm>
            <a:off x="615520" y="1924801"/>
            <a:ext cx="10502710" cy="4208204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5" name="Voettekst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numm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61A81-E545-3C41-97A5-08DA8ED0F4C4}" type="slidenum">
              <a:rPr lang="nl-NL" smtClean="0"/>
              <a:t>‹#›</a:t>
            </a:fld>
            <a:endParaRPr lang="nl-NL"/>
          </a:p>
        </p:txBody>
      </p:sp>
      <p:sp>
        <p:nvSpPr>
          <p:cNvPr id="15" name="Bovenkop">
            <a:extLst>
              <a:ext uri="{FF2B5EF4-FFF2-40B4-BE49-F238E27FC236}">
                <a16:creationId xmlns:a16="http://schemas.microsoft.com/office/drawing/2014/main" id="{E22281ED-6E2C-E14A-8AC4-9866DA42B6C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4464" y="724995"/>
            <a:ext cx="10513193" cy="473402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698" b="0" i="0" u="sng">
                <a:latin typeface="Roboto Medium" panose="02000000000000000000" pitchFamily="2" charset="0"/>
                <a:ea typeface="Roboto Medium" panose="02000000000000000000" pitchFamily="2" charset="0"/>
              </a:defRPr>
            </a:lvl1pPr>
          </a:lstStyle>
          <a:p>
            <a:pPr lvl="0"/>
            <a:r>
              <a:rPr lang="nl-NL" err="1"/>
              <a:t>Placeholder</a:t>
            </a:r>
            <a:r>
              <a:rPr lang="nl-NL"/>
              <a:t> bovenkop</a:t>
            </a:r>
          </a:p>
        </p:txBody>
      </p:sp>
      <p:sp>
        <p:nvSpPr>
          <p:cNvPr id="16" name="Titel">
            <a:extLst>
              <a:ext uri="{FF2B5EF4-FFF2-40B4-BE49-F238E27FC236}">
                <a16:creationId xmlns:a16="http://schemas.microsoft.com/office/drawing/2014/main" id="{A6E3C1C0-BE16-A041-BFF1-581A9C25E1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3685" y="1247903"/>
            <a:ext cx="10523973" cy="6273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nl-NL"/>
              <a:t>Klik om stijl van de titel te bewerken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905878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dia-GRO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Vlak schuine baan lichte tint">
            <a:extLst>
              <a:ext uri="{FF2B5EF4-FFF2-40B4-BE49-F238E27FC236}">
                <a16:creationId xmlns:a16="http://schemas.microsoft.com/office/drawing/2014/main" id="{8D21E1A3-E065-1F48-80E2-CC91DEB4B6B1}"/>
              </a:ext>
            </a:extLst>
          </p:cNvPr>
          <p:cNvSpPr>
            <a:spLocks noChangeAspect="1"/>
          </p:cNvSpPr>
          <p:nvPr userDrawn="1"/>
        </p:nvSpPr>
        <p:spPr>
          <a:xfrm flipH="1">
            <a:off x="11057730" y="2898199"/>
            <a:ext cx="1134271" cy="3959802"/>
          </a:xfrm>
          <a:prstGeom prst="rtTriangle">
            <a:avLst/>
          </a:prstGeom>
          <a:solidFill>
            <a:srgbClr val="D5E0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450"/>
          </a:p>
        </p:txBody>
      </p:sp>
      <p:sp>
        <p:nvSpPr>
          <p:cNvPr id="12" name="Vlak schuine baan midden tint">
            <a:extLst>
              <a:ext uri="{FF2B5EF4-FFF2-40B4-BE49-F238E27FC236}">
                <a16:creationId xmlns:a16="http://schemas.microsoft.com/office/drawing/2014/main" id="{CFB3ED60-2493-374F-9C13-CB6FFDE596C1}"/>
              </a:ext>
            </a:extLst>
          </p:cNvPr>
          <p:cNvSpPr>
            <a:spLocks noChangeAspect="1"/>
          </p:cNvSpPr>
          <p:nvPr userDrawn="1"/>
        </p:nvSpPr>
        <p:spPr>
          <a:xfrm flipH="1">
            <a:off x="11547443" y="4595248"/>
            <a:ext cx="648158" cy="2262753"/>
          </a:xfrm>
          <a:prstGeom prst="rtTriangle">
            <a:avLst/>
          </a:prstGeom>
          <a:solidFill>
            <a:srgbClr val="B1D2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450"/>
          </a:p>
        </p:txBody>
      </p:sp>
      <p:pic>
        <p:nvPicPr>
          <p:cNvPr id="18" name="Logo-W-rond-geelwit">
            <a:extLst>
              <a:ext uri="{FF2B5EF4-FFF2-40B4-BE49-F238E27FC236}">
                <a16:creationId xmlns:a16="http://schemas.microsoft.com/office/drawing/2014/main" id="{3914B618-E6BD-F149-8FD0-570EE1C7989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8251" y="6316618"/>
            <a:ext cx="444535" cy="444593"/>
          </a:xfrm>
          <a:prstGeom prst="rect">
            <a:avLst/>
          </a:prstGeom>
        </p:spPr>
      </p:pic>
      <p:sp>
        <p:nvSpPr>
          <p:cNvPr id="3" name="Inhoud"/>
          <p:cNvSpPr>
            <a:spLocks noGrp="1"/>
          </p:cNvSpPr>
          <p:nvPr>
            <p:ph idx="1"/>
          </p:nvPr>
        </p:nvSpPr>
        <p:spPr>
          <a:xfrm>
            <a:off x="615520" y="1909481"/>
            <a:ext cx="10502710" cy="4223524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5" name="Voettekst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numm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61A81-E545-3C41-97A5-08DA8ED0F4C4}" type="slidenum">
              <a:rPr lang="nl-NL" smtClean="0"/>
              <a:t>‹#›</a:t>
            </a:fld>
            <a:endParaRPr lang="nl-NL"/>
          </a:p>
        </p:txBody>
      </p:sp>
      <p:sp>
        <p:nvSpPr>
          <p:cNvPr id="15" name="Bovenkop">
            <a:extLst>
              <a:ext uri="{FF2B5EF4-FFF2-40B4-BE49-F238E27FC236}">
                <a16:creationId xmlns:a16="http://schemas.microsoft.com/office/drawing/2014/main" id="{E22281ED-6E2C-E14A-8AC4-9866DA42B6C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4464" y="724995"/>
            <a:ext cx="10513193" cy="473402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698" b="0" i="0" u="sng">
                <a:latin typeface="Roboto Medium" panose="02000000000000000000" pitchFamily="2" charset="0"/>
                <a:ea typeface="Roboto Medium" panose="02000000000000000000" pitchFamily="2" charset="0"/>
              </a:defRPr>
            </a:lvl1pPr>
          </a:lstStyle>
          <a:p>
            <a:pPr lvl="0"/>
            <a:r>
              <a:rPr lang="nl-NL" err="1"/>
              <a:t>Placeholder</a:t>
            </a:r>
            <a:r>
              <a:rPr lang="nl-NL"/>
              <a:t> bovenkop</a:t>
            </a:r>
          </a:p>
        </p:txBody>
      </p:sp>
      <p:sp>
        <p:nvSpPr>
          <p:cNvPr id="16" name="Titel">
            <a:extLst>
              <a:ext uri="{FF2B5EF4-FFF2-40B4-BE49-F238E27FC236}">
                <a16:creationId xmlns:a16="http://schemas.microsoft.com/office/drawing/2014/main" id="{A6E3C1C0-BE16-A041-BFF1-581A9C25E1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3685" y="1247903"/>
            <a:ext cx="10523973" cy="61207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nl-NL"/>
              <a:t>Klik om stijl van de titel te bewerken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059605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dia-ROO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Vlak schuine baan lichte tint">
            <a:extLst>
              <a:ext uri="{FF2B5EF4-FFF2-40B4-BE49-F238E27FC236}">
                <a16:creationId xmlns:a16="http://schemas.microsoft.com/office/drawing/2014/main" id="{BDEEA749-7267-684E-A805-9E6951559CC2}"/>
              </a:ext>
            </a:extLst>
          </p:cNvPr>
          <p:cNvSpPr>
            <a:spLocks noChangeAspect="1"/>
          </p:cNvSpPr>
          <p:nvPr userDrawn="1"/>
        </p:nvSpPr>
        <p:spPr>
          <a:xfrm flipH="1">
            <a:off x="11057730" y="2898199"/>
            <a:ext cx="1134271" cy="3959802"/>
          </a:xfrm>
          <a:prstGeom prst="rtTriangle">
            <a:avLst/>
          </a:prstGeom>
          <a:solidFill>
            <a:srgbClr val="F28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450"/>
          </a:p>
        </p:txBody>
      </p:sp>
      <p:sp>
        <p:nvSpPr>
          <p:cNvPr id="12" name="Vlak schuine baan midden tint">
            <a:extLst>
              <a:ext uri="{FF2B5EF4-FFF2-40B4-BE49-F238E27FC236}">
                <a16:creationId xmlns:a16="http://schemas.microsoft.com/office/drawing/2014/main" id="{9A7BE3C5-7375-E74C-AC31-70CCA6AF6529}"/>
              </a:ext>
            </a:extLst>
          </p:cNvPr>
          <p:cNvSpPr>
            <a:spLocks noChangeAspect="1"/>
          </p:cNvSpPr>
          <p:nvPr userDrawn="1"/>
        </p:nvSpPr>
        <p:spPr>
          <a:xfrm flipH="1">
            <a:off x="11547443" y="4595248"/>
            <a:ext cx="648158" cy="2262753"/>
          </a:xfrm>
          <a:prstGeom prst="rtTriangle">
            <a:avLst/>
          </a:prstGeom>
          <a:solidFill>
            <a:srgbClr val="F166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450"/>
          </a:p>
        </p:txBody>
      </p:sp>
      <p:pic>
        <p:nvPicPr>
          <p:cNvPr id="18" name="Logo-W-rond-geelwit">
            <a:extLst>
              <a:ext uri="{FF2B5EF4-FFF2-40B4-BE49-F238E27FC236}">
                <a16:creationId xmlns:a16="http://schemas.microsoft.com/office/drawing/2014/main" id="{3914B618-E6BD-F149-8FD0-570EE1C7989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8251" y="6316618"/>
            <a:ext cx="444535" cy="444593"/>
          </a:xfrm>
          <a:prstGeom prst="rect">
            <a:avLst/>
          </a:prstGeom>
        </p:spPr>
      </p:pic>
      <p:sp>
        <p:nvSpPr>
          <p:cNvPr id="3" name="Inhoud"/>
          <p:cNvSpPr>
            <a:spLocks noGrp="1"/>
          </p:cNvSpPr>
          <p:nvPr>
            <p:ph idx="1"/>
          </p:nvPr>
        </p:nvSpPr>
        <p:spPr>
          <a:xfrm>
            <a:off x="615520" y="1909481"/>
            <a:ext cx="10502710" cy="4223524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5" name="Voettekst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numm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61A81-E545-3C41-97A5-08DA8ED0F4C4}" type="slidenum">
              <a:rPr lang="nl-NL" smtClean="0"/>
              <a:t>‹#›</a:t>
            </a:fld>
            <a:endParaRPr lang="nl-NL"/>
          </a:p>
        </p:txBody>
      </p:sp>
      <p:sp>
        <p:nvSpPr>
          <p:cNvPr id="15" name="Bovenkop">
            <a:extLst>
              <a:ext uri="{FF2B5EF4-FFF2-40B4-BE49-F238E27FC236}">
                <a16:creationId xmlns:a16="http://schemas.microsoft.com/office/drawing/2014/main" id="{E22281ED-6E2C-E14A-8AC4-9866DA42B6C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4464" y="724995"/>
            <a:ext cx="10513193" cy="473402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698" b="0" i="0" u="sng">
                <a:latin typeface="Roboto Medium" panose="02000000000000000000" pitchFamily="2" charset="0"/>
                <a:ea typeface="Roboto Medium" panose="02000000000000000000" pitchFamily="2" charset="0"/>
              </a:defRPr>
            </a:lvl1pPr>
          </a:lstStyle>
          <a:p>
            <a:pPr lvl="0"/>
            <a:r>
              <a:rPr lang="nl-NL" err="1"/>
              <a:t>Placeholder</a:t>
            </a:r>
            <a:r>
              <a:rPr lang="nl-NL"/>
              <a:t> bovenkop</a:t>
            </a:r>
          </a:p>
        </p:txBody>
      </p:sp>
      <p:sp>
        <p:nvSpPr>
          <p:cNvPr id="16" name="Titel">
            <a:extLst>
              <a:ext uri="{FF2B5EF4-FFF2-40B4-BE49-F238E27FC236}">
                <a16:creationId xmlns:a16="http://schemas.microsoft.com/office/drawing/2014/main" id="{A6E3C1C0-BE16-A041-BFF1-581A9C25E1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3685" y="1247903"/>
            <a:ext cx="10523973" cy="61207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nl-NL"/>
              <a:t>Klik om stijl van de titel te bewerken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196642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dia-2koloms-GE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Vlak schuine baan lichte tint">
            <a:extLst>
              <a:ext uri="{FF2B5EF4-FFF2-40B4-BE49-F238E27FC236}">
                <a16:creationId xmlns:a16="http://schemas.microsoft.com/office/drawing/2014/main" id="{6A4B30B8-7224-604B-A663-E6262193E74F}"/>
              </a:ext>
            </a:extLst>
          </p:cNvPr>
          <p:cNvSpPr>
            <a:spLocks noChangeAspect="1"/>
          </p:cNvSpPr>
          <p:nvPr userDrawn="1"/>
        </p:nvSpPr>
        <p:spPr>
          <a:xfrm flipH="1">
            <a:off x="11057730" y="2898199"/>
            <a:ext cx="1134271" cy="3959802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450"/>
          </a:p>
        </p:txBody>
      </p:sp>
      <p:sp>
        <p:nvSpPr>
          <p:cNvPr id="13" name="Vlak schuine baan midden tint">
            <a:extLst>
              <a:ext uri="{FF2B5EF4-FFF2-40B4-BE49-F238E27FC236}">
                <a16:creationId xmlns:a16="http://schemas.microsoft.com/office/drawing/2014/main" id="{EFE6D5F1-1065-534E-BC83-D523BB239209}"/>
              </a:ext>
            </a:extLst>
          </p:cNvPr>
          <p:cNvSpPr>
            <a:spLocks noChangeAspect="1"/>
          </p:cNvSpPr>
          <p:nvPr userDrawn="1"/>
        </p:nvSpPr>
        <p:spPr>
          <a:xfrm flipH="1">
            <a:off x="11547443" y="4595248"/>
            <a:ext cx="648158" cy="2262753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450"/>
          </a:p>
        </p:txBody>
      </p:sp>
      <p:pic>
        <p:nvPicPr>
          <p:cNvPr id="18" name="Logo-W-rond-geelwit">
            <a:extLst>
              <a:ext uri="{FF2B5EF4-FFF2-40B4-BE49-F238E27FC236}">
                <a16:creationId xmlns:a16="http://schemas.microsoft.com/office/drawing/2014/main" id="{3914B618-E6BD-F149-8FD0-570EE1C7989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8251" y="6316618"/>
            <a:ext cx="444535" cy="444593"/>
          </a:xfrm>
          <a:prstGeom prst="rect">
            <a:avLst/>
          </a:prstGeom>
        </p:spPr>
      </p:pic>
      <p:sp>
        <p:nvSpPr>
          <p:cNvPr id="5" name="Voettekst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numm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61A81-E545-3C41-97A5-08DA8ED0F4C4}" type="slidenum">
              <a:rPr lang="nl-NL" smtClean="0"/>
              <a:t>‹#›</a:t>
            </a:fld>
            <a:endParaRPr lang="nl-NL"/>
          </a:p>
        </p:txBody>
      </p:sp>
      <p:sp>
        <p:nvSpPr>
          <p:cNvPr id="10" name="Inhoud 2">
            <a:extLst>
              <a:ext uri="{FF2B5EF4-FFF2-40B4-BE49-F238E27FC236}">
                <a16:creationId xmlns:a16="http://schemas.microsoft.com/office/drawing/2014/main" id="{DCF58E73-AC61-3948-8593-897AA801EB7E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095999" y="1924801"/>
            <a:ext cx="5021657" cy="4208204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3" name="Inhoud 1"/>
          <p:cNvSpPr>
            <a:spLocks noGrp="1"/>
          </p:cNvSpPr>
          <p:nvPr>
            <p:ph idx="1"/>
          </p:nvPr>
        </p:nvSpPr>
        <p:spPr>
          <a:xfrm>
            <a:off x="614946" y="1924801"/>
            <a:ext cx="5021656" cy="4208204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16" name="Titel">
            <a:extLst>
              <a:ext uri="{FF2B5EF4-FFF2-40B4-BE49-F238E27FC236}">
                <a16:creationId xmlns:a16="http://schemas.microsoft.com/office/drawing/2014/main" id="{A6E3C1C0-BE16-A041-BFF1-581A9C25E1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3685" y="1247903"/>
            <a:ext cx="10523973" cy="6273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nl-NL"/>
              <a:t>Klik om stijl van de titel te bewerken</a:t>
            </a:r>
            <a:endParaRPr lang="en-US"/>
          </a:p>
        </p:txBody>
      </p:sp>
      <p:sp>
        <p:nvSpPr>
          <p:cNvPr id="15" name="Bovenkop">
            <a:extLst>
              <a:ext uri="{FF2B5EF4-FFF2-40B4-BE49-F238E27FC236}">
                <a16:creationId xmlns:a16="http://schemas.microsoft.com/office/drawing/2014/main" id="{E22281ED-6E2C-E14A-8AC4-9866DA42B6C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4464" y="724995"/>
            <a:ext cx="10513193" cy="473402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698" b="0" i="0" u="sng">
                <a:latin typeface="Roboto Medium" panose="02000000000000000000" pitchFamily="2" charset="0"/>
                <a:ea typeface="Roboto Medium" panose="02000000000000000000" pitchFamily="2" charset="0"/>
              </a:defRPr>
            </a:lvl1pPr>
          </a:lstStyle>
          <a:p>
            <a:pPr lvl="0"/>
            <a:r>
              <a:rPr lang="nl-NL" err="1"/>
              <a:t>Placeholder</a:t>
            </a:r>
            <a:r>
              <a:rPr lang="nl-NL"/>
              <a:t> bovenkop</a:t>
            </a:r>
          </a:p>
        </p:txBody>
      </p:sp>
    </p:spTree>
    <p:extLst>
      <p:ext uri="{BB962C8B-B14F-4D97-AF65-F5344CB8AC3E}">
        <p14:creationId xmlns:p14="http://schemas.microsoft.com/office/powerpoint/2010/main" val="2042035295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dia-2koloms-BLAU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Vlak schuine baan lichte tint">
            <a:extLst>
              <a:ext uri="{FF2B5EF4-FFF2-40B4-BE49-F238E27FC236}">
                <a16:creationId xmlns:a16="http://schemas.microsoft.com/office/drawing/2014/main" id="{402217F6-2937-1241-B02A-61F7DDBD220A}"/>
              </a:ext>
            </a:extLst>
          </p:cNvPr>
          <p:cNvSpPr>
            <a:spLocks noChangeAspect="1"/>
          </p:cNvSpPr>
          <p:nvPr userDrawn="1"/>
        </p:nvSpPr>
        <p:spPr>
          <a:xfrm flipH="1">
            <a:off x="11057730" y="2898199"/>
            <a:ext cx="1134271" cy="3959802"/>
          </a:xfrm>
          <a:prstGeom prst="rtTriangle">
            <a:avLst/>
          </a:prstGeom>
          <a:solidFill>
            <a:srgbClr val="84D0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450"/>
          </a:p>
        </p:txBody>
      </p:sp>
      <p:sp>
        <p:nvSpPr>
          <p:cNvPr id="13" name="Vlak schuine baan midden tint">
            <a:extLst>
              <a:ext uri="{FF2B5EF4-FFF2-40B4-BE49-F238E27FC236}">
                <a16:creationId xmlns:a16="http://schemas.microsoft.com/office/drawing/2014/main" id="{14E62E69-4778-FD4A-A079-D8A8934E44C4}"/>
              </a:ext>
            </a:extLst>
          </p:cNvPr>
          <p:cNvSpPr>
            <a:spLocks noChangeAspect="1"/>
          </p:cNvSpPr>
          <p:nvPr userDrawn="1"/>
        </p:nvSpPr>
        <p:spPr>
          <a:xfrm flipH="1">
            <a:off x="11547443" y="4595248"/>
            <a:ext cx="648158" cy="2262753"/>
          </a:xfrm>
          <a:prstGeom prst="rtTriangle">
            <a:avLst/>
          </a:prstGeom>
          <a:solidFill>
            <a:srgbClr val="1EBC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450"/>
          </a:p>
        </p:txBody>
      </p:sp>
      <p:pic>
        <p:nvPicPr>
          <p:cNvPr id="18" name="Logo-W-rond-geelwit">
            <a:extLst>
              <a:ext uri="{FF2B5EF4-FFF2-40B4-BE49-F238E27FC236}">
                <a16:creationId xmlns:a16="http://schemas.microsoft.com/office/drawing/2014/main" id="{3914B618-E6BD-F149-8FD0-570EE1C7989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8251" y="6316618"/>
            <a:ext cx="444535" cy="444593"/>
          </a:xfrm>
          <a:prstGeom prst="rect">
            <a:avLst/>
          </a:prstGeom>
        </p:spPr>
      </p:pic>
      <p:sp>
        <p:nvSpPr>
          <p:cNvPr id="5" name="Voettekst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numm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61A81-E545-3C41-97A5-08DA8ED0F4C4}" type="slidenum">
              <a:rPr lang="nl-NL" smtClean="0"/>
              <a:t>‹#›</a:t>
            </a:fld>
            <a:endParaRPr lang="nl-NL"/>
          </a:p>
        </p:txBody>
      </p:sp>
      <p:sp>
        <p:nvSpPr>
          <p:cNvPr id="10" name="Inhoud 2">
            <a:extLst>
              <a:ext uri="{FF2B5EF4-FFF2-40B4-BE49-F238E27FC236}">
                <a16:creationId xmlns:a16="http://schemas.microsoft.com/office/drawing/2014/main" id="{DCF58E73-AC61-3948-8593-897AA801EB7E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095999" y="1924801"/>
            <a:ext cx="5021657" cy="4208204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3" name="Inhoud 1"/>
          <p:cNvSpPr>
            <a:spLocks noGrp="1"/>
          </p:cNvSpPr>
          <p:nvPr>
            <p:ph idx="1"/>
          </p:nvPr>
        </p:nvSpPr>
        <p:spPr>
          <a:xfrm>
            <a:off x="614946" y="1924801"/>
            <a:ext cx="5021656" cy="4208204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16" name="Titel">
            <a:extLst>
              <a:ext uri="{FF2B5EF4-FFF2-40B4-BE49-F238E27FC236}">
                <a16:creationId xmlns:a16="http://schemas.microsoft.com/office/drawing/2014/main" id="{A6E3C1C0-BE16-A041-BFF1-581A9C25E1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3685" y="1247903"/>
            <a:ext cx="10523973" cy="6273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nl-NL"/>
              <a:t>Klik om stijl van de titel te bewerken</a:t>
            </a:r>
            <a:endParaRPr lang="en-US"/>
          </a:p>
        </p:txBody>
      </p:sp>
      <p:sp>
        <p:nvSpPr>
          <p:cNvPr id="15" name="Bovenkop">
            <a:extLst>
              <a:ext uri="{FF2B5EF4-FFF2-40B4-BE49-F238E27FC236}">
                <a16:creationId xmlns:a16="http://schemas.microsoft.com/office/drawing/2014/main" id="{E22281ED-6E2C-E14A-8AC4-9866DA42B6C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4464" y="724995"/>
            <a:ext cx="10513193" cy="473402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698" b="0" i="0" u="sng">
                <a:latin typeface="Roboto Medium" panose="02000000000000000000" pitchFamily="2" charset="0"/>
                <a:ea typeface="Roboto Medium" panose="02000000000000000000" pitchFamily="2" charset="0"/>
              </a:defRPr>
            </a:lvl1pPr>
          </a:lstStyle>
          <a:p>
            <a:pPr lvl="0"/>
            <a:r>
              <a:rPr lang="nl-NL" err="1"/>
              <a:t>Placeholder</a:t>
            </a:r>
            <a:r>
              <a:rPr lang="nl-NL"/>
              <a:t> bovenkop</a:t>
            </a:r>
          </a:p>
        </p:txBody>
      </p:sp>
    </p:spTree>
    <p:extLst>
      <p:ext uri="{BB962C8B-B14F-4D97-AF65-F5344CB8AC3E}">
        <p14:creationId xmlns:p14="http://schemas.microsoft.com/office/powerpoint/2010/main" val="6515425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3.xml"/><Relationship Id="rId18" Type="http://schemas.openxmlformats.org/officeDocument/2006/relationships/slideLayout" Target="../slideLayouts/slideLayout58.xml"/><Relationship Id="rId26" Type="http://schemas.openxmlformats.org/officeDocument/2006/relationships/slideLayout" Target="../slideLayouts/slideLayout66.xml"/><Relationship Id="rId39" Type="http://schemas.openxmlformats.org/officeDocument/2006/relationships/slideLayout" Target="../slideLayouts/slideLayout79.xml"/><Relationship Id="rId21" Type="http://schemas.openxmlformats.org/officeDocument/2006/relationships/slideLayout" Target="../slideLayouts/slideLayout61.xml"/><Relationship Id="rId34" Type="http://schemas.openxmlformats.org/officeDocument/2006/relationships/slideLayout" Target="../slideLayouts/slideLayout74.xml"/><Relationship Id="rId42" Type="http://schemas.openxmlformats.org/officeDocument/2006/relationships/theme" Target="../theme/theme2.xml"/><Relationship Id="rId7" Type="http://schemas.openxmlformats.org/officeDocument/2006/relationships/slideLayout" Target="../slideLayouts/slideLayout47.xml"/><Relationship Id="rId2" Type="http://schemas.openxmlformats.org/officeDocument/2006/relationships/slideLayout" Target="../slideLayouts/slideLayout42.xml"/><Relationship Id="rId16" Type="http://schemas.openxmlformats.org/officeDocument/2006/relationships/slideLayout" Target="../slideLayouts/slideLayout56.xml"/><Relationship Id="rId20" Type="http://schemas.openxmlformats.org/officeDocument/2006/relationships/slideLayout" Target="../slideLayouts/slideLayout60.xml"/><Relationship Id="rId29" Type="http://schemas.openxmlformats.org/officeDocument/2006/relationships/slideLayout" Target="../slideLayouts/slideLayout69.xml"/><Relationship Id="rId41" Type="http://schemas.openxmlformats.org/officeDocument/2006/relationships/slideLayout" Target="../slideLayouts/slideLayout81.xml"/><Relationship Id="rId1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6.xml"/><Relationship Id="rId11" Type="http://schemas.openxmlformats.org/officeDocument/2006/relationships/slideLayout" Target="../slideLayouts/slideLayout51.xml"/><Relationship Id="rId24" Type="http://schemas.openxmlformats.org/officeDocument/2006/relationships/slideLayout" Target="../slideLayouts/slideLayout64.xml"/><Relationship Id="rId32" Type="http://schemas.openxmlformats.org/officeDocument/2006/relationships/slideLayout" Target="../slideLayouts/slideLayout72.xml"/><Relationship Id="rId37" Type="http://schemas.openxmlformats.org/officeDocument/2006/relationships/slideLayout" Target="../slideLayouts/slideLayout77.xml"/><Relationship Id="rId40" Type="http://schemas.openxmlformats.org/officeDocument/2006/relationships/slideLayout" Target="../slideLayouts/slideLayout80.xml"/><Relationship Id="rId5" Type="http://schemas.openxmlformats.org/officeDocument/2006/relationships/slideLayout" Target="../slideLayouts/slideLayout45.xml"/><Relationship Id="rId15" Type="http://schemas.openxmlformats.org/officeDocument/2006/relationships/slideLayout" Target="../slideLayouts/slideLayout55.xml"/><Relationship Id="rId23" Type="http://schemas.openxmlformats.org/officeDocument/2006/relationships/slideLayout" Target="../slideLayouts/slideLayout63.xml"/><Relationship Id="rId28" Type="http://schemas.openxmlformats.org/officeDocument/2006/relationships/slideLayout" Target="../slideLayouts/slideLayout68.xml"/><Relationship Id="rId36" Type="http://schemas.openxmlformats.org/officeDocument/2006/relationships/slideLayout" Target="../slideLayouts/slideLayout76.xml"/><Relationship Id="rId10" Type="http://schemas.openxmlformats.org/officeDocument/2006/relationships/slideLayout" Target="../slideLayouts/slideLayout50.xml"/><Relationship Id="rId19" Type="http://schemas.openxmlformats.org/officeDocument/2006/relationships/slideLayout" Target="../slideLayouts/slideLayout59.xml"/><Relationship Id="rId31" Type="http://schemas.openxmlformats.org/officeDocument/2006/relationships/slideLayout" Target="../slideLayouts/slideLayout71.xml"/><Relationship Id="rId4" Type="http://schemas.openxmlformats.org/officeDocument/2006/relationships/slideLayout" Target="../slideLayouts/slideLayout44.xml"/><Relationship Id="rId9" Type="http://schemas.openxmlformats.org/officeDocument/2006/relationships/slideLayout" Target="../slideLayouts/slideLayout49.xml"/><Relationship Id="rId14" Type="http://schemas.openxmlformats.org/officeDocument/2006/relationships/slideLayout" Target="../slideLayouts/slideLayout54.xml"/><Relationship Id="rId22" Type="http://schemas.openxmlformats.org/officeDocument/2006/relationships/slideLayout" Target="../slideLayouts/slideLayout62.xml"/><Relationship Id="rId27" Type="http://schemas.openxmlformats.org/officeDocument/2006/relationships/slideLayout" Target="../slideLayouts/slideLayout67.xml"/><Relationship Id="rId30" Type="http://schemas.openxmlformats.org/officeDocument/2006/relationships/slideLayout" Target="../slideLayouts/slideLayout70.xml"/><Relationship Id="rId35" Type="http://schemas.openxmlformats.org/officeDocument/2006/relationships/slideLayout" Target="../slideLayouts/slideLayout75.xml"/><Relationship Id="rId8" Type="http://schemas.openxmlformats.org/officeDocument/2006/relationships/slideLayout" Target="../slideLayouts/slideLayout48.xml"/><Relationship Id="rId3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52.xml"/><Relationship Id="rId17" Type="http://schemas.openxmlformats.org/officeDocument/2006/relationships/slideLayout" Target="../slideLayouts/slideLayout57.xml"/><Relationship Id="rId25" Type="http://schemas.openxmlformats.org/officeDocument/2006/relationships/slideLayout" Target="../slideLayouts/slideLayout65.xml"/><Relationship Id="rId33" Type="http://schemas.openxmlformats.org/officeDocument/2006/relationships/slideLayout" Target="../slideLayouts/slideLayout73.xml"/><Relationship Id="rId38" Type="http://schemas.openxmlformats.org/officeDocument/2006/relationships/slideLayout" Target="../slideLayouts/slideLayout78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94.xml"/><Relationship Id="rId18" Type="http://schemas.openxmlformats.org/officeDocument/2006/relationships/slideLayout" Target="../slideLayouts/slideLayout99.xml"/><Relationship Id="rId26" Type="http://schemas.openxmlformats.org/officeDocument/2006/relationships/slideLayout" Target="../slideLayouts/slideLayout107.xml"/><Relationship Id="rId39" Type="http://schemas.openxmlformats.org/officeDocument/2006/relationships/slideLayout" Target="../slideLayouts/slideLayout120.xml"/><Relationship Id="rId21" Type="http://schemas.openxmlformats.org/officeDocument/2006/relationships/slideLayout" Target="../slideLayouts/slideLayout102.xml"/><Relationship Id="rId34" Type="http://schemas.openxmlformats.org/officeDocument/2006/relationships/slideLayout" Target="../slideLayouts/slideLayout115.xml"/><Relationship Id="rId7" Type="http://schemas.openxmlformats.org/officeDocument/2006/relationships/slideLayout" Target="../slideLayouts/slideLayout88.xml"/><Relationship Id="rId2" Type="http://schemas.openxmlformats.org/officeDocument/2006/relationships/slideLayout" Target="../slideLayouts/slideLayout83.xml"/><Relationship Id="rId16" Type="http://schemas.openxmlformats.org/officeDocument/2006/relationships/slideLayout" Target="../slideLayouts/slideLayout97.xml"/><Relationship Id="rId20" Type="http://schemas.openxmlformats.org/officeDocument/2006/relationships/slideLayout" Target="../slideLayouts/slideLayout101.xml"/><Relationship Id="rId29" Type="http://schemas.openxmlformats.org/officeDocument/2006/relationships/slideLayout" Target="../slideLayouts/slideLayout110.xml"/><Relationship Id="rId41" Type="http://schemas.openxmlformats.org/officeDocument/2006/relationships/theme" Target="../theme/theme3.xml"/><Relationship Id="rId1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92.xml"/><Relationship Id="rId24" Type="http://schemas.openxmlformats.org/officeDocument/2006/relationships/slideLayout" Target="../slideLayouts/slideLayout105.xml"/><Relationship Id="rId32" Type="http://schemas.openxmlformats.org/officeDocument/2006/relationships/slideLayout" Target="../slideLayouts/slideLayout113.xml"/><Relationship Id="rId37" Type="http://schemas.openxmlformats.org/officeDocument/2006/relationships/slideLayout" Target="../slideLayouts/slideLayout118.xml"/><Relationship Id="rId40" Type="http://schemas.openxmlformats.org/officeDocument/2006/relationships/slideLayout" Target="../slideLayouts/slideLayout121.xml"/><Relationship Id="rId5" Type="http://schemas.openxmlformats.org/officeDocument/2006/relationships/slideLayout" Target="../slideLayouts/slideLayout86.xml"/><Relationship Id="rId15" Type="http://schemas.openxmlformats.org/officeDocument/2006/relationships/slideLayout" Target="../slideLayouts/slideLayout96.xml"/><Relationship Id="rId23" Type="http://schemas.openxmlformats.org/officeDocument/2006/relationships/slideLayout" Target="../slideLayouts/slideLayout104.xml"/><Relationship Id="rId28" Type="http://schemas.openxmlformats.org/officeDocument/2006/relationships/slideLayout" Target="../slideLayouts/slideLayout109.xml"/><Relationship Id="rId36" Type="http://schemas.openxmlformats.org/officeDocument/2006/relationships/slideLayout" Target="../slideLayouts/slideLayout117.xml"/><Relationship Id="rId10" Type="http://schemas.openxmlformats.org/officeDocument/2006/relationships/slideLayout" Target="../slideLayouts/slideLayout91.xml"/><Relationship Id="rId19" Type="http://schemas.openxmlformats.org/officeDocument/2006/relationships/slideLayout" Target="../slideLayouts/slideLayout100.xml"/><Relationship Id="rId31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85.xml"/><Relationship Id="rId9" Type="http://schemas.openxmlformats.org/officeDocument/2006/relationships/slideLayout" Target="../slideLayouts/slideLayout90.xml"/><Relationship Id="rId14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103.xml"/><Relationship Id="rId27" Type="http://schemas.openxmlformats.org/officeDocument/2006/relationships/slideLayout" Target="../slideLayouts/slideLayout108.xml"/><Relationship Id="rId30" Type="http://schemas.openxmlformats.org/officeDocument/2006/relationships/slideLayout" Target="../slideLayouts/slideLayout111.xml"/><Relationship Id="rId35" Type="http://schemas.openxmlformats.org/officeDocument/2006/relationships/slideLayout" Target="../slideLayouts/slideLayout116.xml"/><Relationship Id="rId8" Type="http://schemas.openxmlformats.org/officeDocument/2006/relationships/slideLayout" Target="../slideLayouts/slideLayout89.xml"/><Relationship Id="rId3" Type="http://schemas.openxmlformats.org/officeDocument/2006/relationships/slideLayout" Target="../slideLayouts/slideLayout84.xml"/><Relationship Id="rId12" Type="http://schemas.openxmlformats.org/officeDocument/2006/relationships/slideLayout" Target="../slideLayouts/slideLayout93.xml"/><Relationship Id="rId17" Type="http://schemas.openxmlformats.org/officeDocument/2006/relationships/slideLayout" Target="../slideLayouts/slideLayout98.xml"/><Relationship Id="rId25" Type="http://schemas.openxmlformats.org/officeDocument/2006/relationships/slideLayout" Target="../slideLayouts/slideLayout106.xml"/><Relationship Id="rId33" Type="http://schemas.openxmlformats.org/officeDocument/2006/relationships/slideLayout" Target="../slideLayouts/slideLayout114.xml"/><Relationship Id="rId38" Type="http://schemas.openxmlformats.org/officeDocument/2006/relationships/slideLayout" Target="../slideLayouts/slideLayout1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93684" y="1247903"/>
            <a:ext cx="10515600" cy="66760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nl-NL"/>
              <a:t>Klik om stijl van de titel te bewerken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4315" y="2041635"/>
            <a:ext cx="5721234" cy="4193627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5" name="Voettekst"/>
          <p:cNvSpPr>
            <a:spLocks noGrp="1"/>
          </p:cNvSpPr>
          <p:nvPr>
            <p:ph type="ftr" sz="quarter" idx="3"/>
          </p:nvPr>
        </p:nvSpPr>
        <p:spPr>
          <a:xfrm>
            <a:off x="2260045" y="6356351"/>
            <a:ext cx="324178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endParaRPr lang="nl-NL"/>
          </a:p>
        </p:txBody>
      </p:sp>
      <p:sp>
        <p:nvSpPr>
          <p:cNvPr id="6" name="Paginanummer"/>
          <p:cNvSpPr>
            <a:spLocks noGrp="1"/>
          </p:cNvSpPr>
          <p:nvPr>
            <p:ph type="sldNum" sz="quarter" idx="4"/>
          </p:nvPr>
        </p:nvSpPr>
        <p:spPr>
          <a:xfrm>
            <a:off x="1269602" y="6356351"/>
            <a:ext cx="8036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fld id="{B3761A81-E545-3C41-97A5-08DA8ED0F4C4}" type="slidenum">
              <a:rPr lang="nl-NL" smtClean="0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708786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9" r:id="rId2"/>
    <p:sldLayoutId id="2147483680" r:id="rId3"/>
    <p:sldLayoutId id="2147483681" r:id="rId4"/>
    <p:sldLayoutId id="2147483672" r:id="rId5"/>
    <p:sldLayoutId id="2147483682" r:id="rId6"/>
    <p:sldLayoutId id="2147483683" r:id="rId7"/>
    <p:sldLayoutId id="2147483684" r:id="rId8"/>
    <p:sldLayoutId id="2147483662" r:id="rId9"/>
    <p:sldLayoutId id="2147483685" r:id="rId10"/>
    <p:sldLayoutId id="2147483686" r:id="rId11"/>
    <p:sldLayoutId id="2147483687" r:id="rId12"/>
    <p:sldLayoutId id="2147483673" r:id="rId13"/>
    <p:sldLayoutId id="2147483688" r:id="rId14"/>
    <p:sldLayoutId id="2147483689" r:id="rId15"/>
    <p:sldLayoutId id="2147483690" r:id="rId16"/>
    <p:sldLayoutId id="2147483674" r:id="rId17"/>
    <p:sldLayoutId id="2147483695" r:id="rId18"/>
    <p:sldLayoutId id="2147483696" r:id="rId19"/>
    <p:sldLayoutId id="2147483697" r:id="rId20"/>
    <p:sldLayoutId id="2147483667" r:id="rId21"/>
    <p:sldLayoutId id="2147483691" r:id="rId22"/>
    <p:sldLayoutId id="2147483692" r:id="rId23"/>
    <p:sldLayoutId id="2147483693" r:id="rId24"/>
    <p:sldLayoutId id="2147483675" r:id="rId25"/>
    <p:sldLayoutId id="2147483698" r:id="rId26"/>
    <p:sldLayoutId id="2147483699" r:id="rId27"/>
    <p:sldLayoutId id="2147483700" r:id="rId28"/>
    <p:sldLayoutId id="2147483676" r:id="rId29"/>
    <p:sldLayoutId id="2147483701" r:id="rId30"/>
    <p:sldLayoutId id="2147483702" r:id="rId31"/>
    <p:sldLayoutId id="2147483703" r:id="rId32"/>
    <p:sldLayoutId id="2147483677" r:id="rId33"/>
    <p:sldLayoutId id="2147483704" r:id="rId34"/>
    <p:sldLayoutId id="2147483705" r:id="rId35"/>
    <p:sldLayoutId id="2147483706" r:id="rId36"/>
    <p:sldLayoutId id="2147483678" r:id="rId37"/>
    <p:sldLayoutId id="2147483707" r:id="rId38"/>
    <p:sldLayoutId id="2147483708" r:id="rId39"/>
    <p:sldLayoutId id="2147483709" r:id="rId40"/>
  </p:sldLayoutIdLst>
  <p:hf sldNum="0" hdr="0" ftr="0" dt="0"/>
  <p:txStyles>
    <p:titleStyle>
      <a:lvl1pPr algn="l" defTabSz="914217" rtl="0" eaLnBrk="1" latinLnBrk="0" hangingPunct="1">
        <a:lnSpc>
          <a:spcPct val="100000"/>
        </a:lnSpc>
        <a:spcBef>
          <a:spcPct val="0"/>
        </a:spcBef>
        <a:buNone/>
        <a:defRPr sz="3499" b="1" i="0" kern="1200">
          <a:solidFill>
            <a:schemeClr val="tx1"/>
          </a:solidFill>
          <a:latin typeface="Roboto Black" panose="02000000000000000000" pitchFamily="2" charset="0"/>
          <a:ea typeface="Roboto Black" panose="02000000000000000000" pitchFamily="2" charset="0"/>
          <a:cs typeface="+mj-cs"/>
        </a:defRPr>
      </a:lvl1pPr>
    </p:titleStyle>
    <p:bodyStyle>
      <a:lvl1pPr marL="228554" indent="-228554" algn="l" defTabSz="914217" rtl="0" eaLnBrk="1" fontAlgn="t" latinLnBrk="0" hangingPunct="1">
        <a:lnSpc>
          <a:spcPct val="100000"/>
        </a:lnSpc>
        <a:spcBef>
          <a:spcPts val="1000"/>
        </a:spcBef>
        <a:spcAft>
          <a:spcPts val="0"/>
        </a:spcAft>
        <a:buFont typeface="Arial" panose="020B0604020202020204" pitchFamily="34" charset="0"/>
        <a:buChar char="•"/>
        <a:defRPr sz="2799" b="0" i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663" indent="-228554" algn="l" defTabSz="914217" rtl="0" eaLnBrk="1" fontAlgn="t" latinLnBrk="0" hangingPunct="1">
        <a:lnSpc>
          <a:spcPct val="100000"/>
        </a:lnSpc>
        <a:spcBef>
          <a:spcPts val="500"/>
        </a:spcBef>
        <a:spcAft>
          <a:spcPts val="0"/>
        </a:spcAft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2771" indent="-228554" algn="l" defTabSz="914217" rtl="0" eaLnBrk="1" fontAlgn="t" latinLnBrk="0" hangingPunct="1">
        <a:lnSpc>
          <a:spcPct val="100000"/>
        </a:lnSpc>
        <a:spcBef>
          <a:spcPts val="500"/>
        </a:spcBef>
        <a:spcAft>
          <a:spcPts val="0"/>
        </a:spcAft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599880" indent="-228554" algn="l" defTabSz="914217" rtl="0" eaLnBrk="1" fontAlgn="t" latinLnBrk="0" hangingPunct="1">
        <a:lnSpc>
          <a:spcPct val="100000"/>
        </a:lnSpc>
        <a:spcBef>
          <a:spcPts val="500"/>
        </a:spcBef>
        <a:spcAft>
          <a:spcPts val="0"/>
        </a:spcAft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6989" indent="-228554" algn="l" defTabSz="914217" rtl="0" eaLnBrk="1" fontAlgn="t" latinLnBrk="0" hangingPunct="1">
        <a:lnSpc>
          <a:spcPct val="100000"/>
        </a:lnSpc>
        <a:spcBef>
          <a:spcPts val="500"/>
        </a:spcBef>
        <a:spcAft>
          <a:spcPts val="0"/>
        </a:spcAft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097" indent="-228554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206" indent="-228554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314" indent="-228554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423" indent="-228554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09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17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26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434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543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651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760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868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93684" y="124790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nl-NL"/>
              <a:t>Klik om stijl van de titel te bewerken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4315" y="2803820"/>
            <a:ext cx="5721234" cy="30972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5" name="Voettekst"/>
          <p:cNvSpPr>
            <a:spLocks noGrp="1"/>
          </p:cNvSpPr>
          <p:nvPr>
            <p:ph type="ftr" sz="quarter" idx="3"/>
          </p:nvPr>
        </p:nvSpPr>
        <p:spPr>
          <a:xfrm>
            <a:off x="2260045" y="6356351"/>
            <a:ext cx="324178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Paginanummer"/>
          <p:cNvSpPr>
            <a:spLocks noGrp="1"/>
          </p:cNvSpPr>
          <p:nvPr>
            <p:ph type="sldNum" sz="quarter" idx="4"/>
          </p:nvPr>
        </p:nvSpPr>
        <p:spPr>
          <a:xfrm>
            <a:off x="1269602" y="6356351"/>
            <a:ext cx="8036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761A81-E545-3C41-97A5-08DA8ED0F4C4}" type="slidenum">
              <a:rPr lang="nl-NL" smtClean="0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83900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3" r:id="rId3"/>
    <p:sldLayoutId id="2147483714" r:id="rId4"/>
    <p:sldLayoutId id="2147483715" r:id="rId5"/>
    <p:sldLayoutId id="2147483716" r:id="rId6"/>
    <p:sldLayoutId id="2147483717" r:id="rId7"/>
    <p:sldLayoutId id="2147483718" r:id="rId8"/>
    <p:sldLayoutId id="2147483719" r:id="rId9"/>
    <p:sldLayoutId id="2147483720" r:id="rId10"/>
    <p:sldLayoutId id="2147483721" r:id="rId11"/>
    <p:sldLayoutId id="2147483722" r:id="rId12"/>
    <p:sldLayoutId id="2147483723" r:id="rId13"/>
    <p:sldLayoutId id="2147483724" r:id="rId14"/>
    <p:sldLayoutId id="2147483725" r:id="rId15"/>
    <p:sldLayoutId id="2147483726" r:id="rId16"/>
    <p:sldLayoutId id="2147483727" r:id="rId17"/>
    <p:sldLayoutId id="2147483728" r:id="rId18"/>
    <p:sldLayoutId id="2147483729" r:id="rId19"/>
    <p:sldLayoutId id="2147483730" r:id="rId20"/>
    <p:sldLayoutId id="2147483731" r:id="rId21"/>
    <p:sldLayoutId id="2147483732" r:id="rId22"/>
    <p:sldLayoutId id="2147483733" r:id="rId23"/>
    <p:sldLayoutId id="2147483734" r:id="rId24"/>
    <p:sldLayoutId id="2147483735" r:id="rId25"/>
    <p:sldLayoutId id="2147483736" r:id="rId26"/>
    <p:sldLayoutId id="2147483737" r:id="rId27"/>
    <p:sldLayoutId id="2147483738" r:id="rId28"/>
    <p:sldLayoutId id="2147483739" r:id="rId29"/>
    <p:sldLayoutId id="2147483740" r:id="rId30"/>
    <p:sldLayoutId id="2147483741" r:id="rId31"/>
    <p:sldLayoutId id="2147483742" r:id="rId32"/>
    <p:sldLayoutId id="2147483743" r:id="rId33"/>
    <p:sldLayoutId id="2147483744" r:id="rId34"/>
    <p:sldLayoutId id="2147483745" r:id="rId35"/>
    <p:sldLayoutId id="2147483746" r:id="rId36"/>
    <p:sldLayoutId id="2147483747" r:id="rId37"/>
    <p:sldLayoutId id="2147483748" r:id="rId38"/>
    <p:sldLayoutId id="2147483749" r:id="rId39"/>
    <p:sldLayoutId id="2147483750" r:id="rId40"/>
    <p:sldLayoutId id="2147483751" r:id="rId41"/>
  </p:sldLayoutIdLst>
  <p:hf sldNum="0" hdr="0" ftr="0" dt="0"/>
  <p:txStyles>
    <p:titleStyle>
      <a:lvl1pPr algn="l" defTabSz="914217" rtl="0" eaLnBrk="1" latinLnBrk="0" hangingPunct="1">
        <a:lnSpc>
          <a:spcPts val="4499"/>
        </a:lnSpc>
        <a:spcBef>
          <a:spcPct val="0"/>
        </a:spcBef>
        <a:buNone/>
        <a:defRPr sz="3999" b="1" i="0" kern="1200">
          <a:solidFill>
            <a:schemeClr val="tx1"/>
          </a:solidFill>
          <a:latin typeface="Roboto Black" panose="02000000000000000000" pitchFamily="2" charset="0"/>
          <a:ea typeface="Roboto Black" panose="02000000000000000000" pitchFamily="2" charset="0"/>
          <a:cs typeface="+mj-cs"/>
        </a:defRPr>
      </a:lvl1pPr>
    </p:titleStyle>
    <p:bodyStyle>
      <a:lvl1pPr marL="228554" indent="-228554" algn="l" defTabSz="91421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799" b="0" i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663" indent="-228554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2771" indent="-228554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599880" indent="-228554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6989" indent="-228554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097" indent="-228554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206" indent="-228554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314" indent="-228554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423" indent="-228554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09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17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26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434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543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651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760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868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93684" y="1247903"/>
            <a:ext cx="10515600" cy="66760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nl-NL"/>
              <a:t>Klik om stijl van de titel te bewerken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4315" y="2041636"/>
            <a:ext cx="5721234" cy="4193627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5" name="Voettekst"/>
          <p:cNvSpPr>
            <a:spLocks noGrp="1"/>
          </p:cNvSpPr>
          <p:nvPr>
            <p:ph type="ftr" sz="quarter" idx="3"/>
          </p:nvPr>
        </p:nvSpPr>
        <p:spPr>
          <a:xfrm>
            <a:off x="2260046" y="6356352"/>
            <a:ext cx="324178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endParaRPr lang="nl-NL"/>
          </a:p>
        </p:txBody>
      </p:sp>
      <p:sp>
        <p:nvSpPr>
          <p:cNvPr id="6" name="Paginanummer"/>
          <p:cNvSpPr>
            <a:spLocks noGrp="1"/>
          </p:cNvSpPr>
          <p:nvPr>
            <p:ph type="sldNum" sz="quarter" idx="4"/>
          </p:nvPr>
        </p:nvSpPr>
        <p:spPr>
          <a:xfrm>
            <a:off x="1269602" y="6356352"/>
            <a:ext cx="8036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fld id="{B3761A81-E545-3C41-97A5-08DA8ED0F4C4}" type="slidenum">
              <a:rPr lang="nl-NL" smtClean="0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8970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3" r:id="rId1"/>
    <p:sldLayoutId id="2147483754" r:id="rId2"/>
    <p:sldLayoutId id="2147483755" r:id="rId3"/>
    <p:sldLayoutId id="2147483756" r:id="rId4"/>
    <p:sldLayoutId id="2147483757" r:id="rId5"/>
    <p:sldLayoutId id="2147483758" r:id="rId6"/>
    <p:sldLayoutId id="2147483759" r:id="rId7"/>
    <p:sldLayoutId id="2147483760" r:id="rId8"/>
    <p:sldLayoutId id="2147483761" r:id="rId9"/>
    <p:sldLayoutId id="2147483762" r:id="rId10"/>
    <p:sldLayoutId id="2147483763" r:id="rId11"/>
    <p:sldLayoutId id="2147483764" r:id="rId12"/>
    <p:sldLayoutId id="2147483765" r:id="rId13"/>
    <p:sldLayoutId id="2147483766" r:id="rId14"/>
    <p:sldLayoutId id="2147483767" r:id="rId15"/>
    <p:sldLayoutId id="2147483768" r:id="rId16"/>
    <p:sldLayoutId id="2147483769" r:id="rId17"/>
    <p:sldLayoutId id="2147483770" r:id="rId18"/>
    <p:sldLayoutId id="2147483771" r:id="rId19"/>
    <p:sldLayoutId id="2147483772" r:id="rId20"/>
    <p:sldLayoutId id="2147483773" r:id="rId21"/>
    <p:sldLayoutId id="2147483774" r:id="rId22"/>
    <p:sldLayoutId id="2147483775" r:id="rId23"/>
    <p:sldLayoutId id="2147483776" r:id="rId24"/>
    <p:sldLayoutId id="2147483777" r:id="rId25"/>
    <p:sldLayoutId id="2147483778" r:id="rId26"/>
    <p:sldLayoutId id="2147483779" r:id="rId27"/>
    <p:sldLayoutId id="2147483780" r:id="rId28"/>
    <p:sldLayoutId id="2147483781" r:id="rId29"/>
    <p:sldLayoutId id="2147483782" r:id="rId30"/>
    <p:sldLayoutId id="2147483783" r:id="rId31"/>
    <p:sldLayoutId id="2147483784" r:id="rId32"/>
    <p:sldLayoutId id="2147483785" r:id="rId33"/>
    <p:sldLayoutId id="2147483786" r:id="rId34"/>
    <p:sldLayoutId id="2147483787" r:id="rId35"/>
    <p:sldLayoutId id="2147483788" r:id="rId36"/>
    <p:sldLayoutId id="2147483789" r:id="rId37"/>
    <p:sldLayoutId id="2147483790" r:id="rId38"/>
    <p:sldLayoutId id="2147483791" r:id="rId39"/>
    <p:sldLayoutId id="2147483792" r:id="rId40"/>
  </p:sldLayoutIdLst>
  <p:hf sldNum="0" hdr="0" ftr="0" dt="0"/>
  <p:txStyles>
    <p:titleStyle>
      <a:lvl1pPr algn="l" defTabSz="914034" rtl="0" eaLnBrk="1" latinLnBrk="0" hangingPunct="1">
        <a:lnSpc>
          <a:spcPct val="100000"/>
        </a:lnSpc>
        <a:spcBef>
          <a:spcPct val="0"/>
        </a:spcBef>
        <a:buNone/>
        <a:defRPr sz="3498" b="1" i="0" kern="1200">
          <a:solidFill>
            <a:schemeClr val="tx1"/>
          </a:solidFill>
          <a:latin typeface="Roboto Black" panose="02000000000000000000" pitchFamily="2" charset="0"/>
          <a:ea typeface="Roboto Black" panose="02000000000000000000" pitchFamily="2" charset="0"/>
          <a:cs typeface="+mj-cs"/>
        </a:defRPr>
      </a:lvl1pPr>
    </p:titleStyle>
    <p:bodyStyle>
      <a:lvl1pPr marL="228508" indent="-228508" algn="l" defTabSz="914034" rtl="0" eaLnBrk="1" fontAlgn="t" latinLnBrk="0" hangingPunct="1">
        <a:lnSpc>
          <a:spcPct val="100000"/>
        </a:lnSpc>
        <a:spcBef>
          <a:spcPts val="1000"/>
        </a:spcBef>
        <a:spcAft>
          <a:spcPts val="0"/>
        </a:spcAft>
        <a:buFont typeface="Arial" panose="020B0604020202020204" pitchFamily="34" charset="0"/>
        <a:buChar char="•"/>
        <a:defRPr sz="2798" b="0" i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526" indent="-228508" algn="l" defTabSz="914034" rtl="0" eaLnBrk="1" fontAlgn="t" latinLnBrk="0" hangingPunct="1">
        <a:lnSpc>
          <a:spcPct val="100000"/>
        </a:lnSpc>
        <a:spcBef>
          <a:spcPts val="500"/>
        </a:spcBef>
        <a:spcAft>
          <a:spcPts val="0"/>
        </a:spcAft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2542" indent="-228508" algn="l" defTabSz="914034" rtl="0" eaLnBrk="1" fontAlgn="t" latinLnBrk="0" hangingPunct="1">
        <a:lnSpc>
          <a:spcPct val="100000"/>
        </a:lnSpc>
        <a:spcBef>
          <a:spcPts val="500"/>
        </a:spcBef>
        <a:spcAft>
          <a:spcPts val="0"/>
        </a:spcAft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599560" indent="-228508" algn="l" defTabSz="914034" rtl="0" eaLnBrk="1" fontAlgn="t" latinLnBrk="0" hangingPunct="1">
        <a:lnSpc>
          <a:spcPct val="100000"/>
        </a:lnSpc>
        <a:spcBef>
          <a:spcPts val="500"/>
        </a:spcBef>
        <a:spcAft>
          <a:spcPts val="0"/>
        </a:spcAft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6578" indent="-228508" algn="l" defTabSz="914034" rtl="0" eaLnBrk="1" fontAlgn="t" latinLnBrk="0" hangingPunct="1">
        <a:lnSpc>
          <a:spcPct val="100000"/>
        </a:lnSpc>
        <a:spcBef>
          <a:spcPts val="500"/>
        </a:spcBef>
        <a:spcAft>
          <a:spcPts val="0"/>
        </a:spcAft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3594" indent="-228508" algn="l" defTabSz="91403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612" indent="-228508" algn="l" defTabSz="91403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628" indent="-228508" algn="l" defTabSz="91403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4646" indent="-228508" algn="l" defTabSz="91403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03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18" algn="l" defTabSz="91403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034" algn="l" defTabSz="91403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052" algn="l" defTabSz="91403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068" algn="l" defTabSz="91403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086" algn="l" defTabSz="91403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102" algn="l" defTabSz="91403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120" algn="l" defTabSz="91403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137" algn="l" defTabSz="91403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14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55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55.xml"/><Relationship Id="rId4" Type="http://schemas.openxmlformats.org/officeDocument/2006/relationships/image" Target="../media/image25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4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6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6F_C9911433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6.xml"/><Relationship Id="rId5" Type="http://schemas.openxmlformats.org/officeDocument/2006/relationships/image" Target="../media/image14.png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5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5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microsoft.com/office/2018/10/relationships/comments" Target="../comments/modernComment_174_200537E5.xml"/><Relationship Id="rId1" Type="http://schemas.openxmlformats.org/officeDocument/2006/relationships/slideLayout" Target="../slideLayouts/slideLayout55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1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14.png"/><Relationship Id="rId12" Type="http://schemas.openxmlformats.org/officeDocument/2006/relationships/image" Target="../media/image20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55.xml"/><Relationship Id="rId6" Type="http://schemas.microsoft.com/office/2007/relationships/diagramDrawing" Target="../diagrams/drawing2.xml"/><Relationship Id="rId11" Type="http://schemas.microsoft.com/office/2007/relationships/hdphoto" Target="../media/hdphoto2.wdp"/><Relationship Id="rId5" Type="http://schemas.openxmlformats.org/officeDocument/2006/relationships/diagramColors" Target="../diagrams/colors2.xml"/><Relationship Id="rId10" Type="http://schemas.openxmlformats.org/officeDocument/2006/relationships/image" Target="../media/image19.png"/><Relationship Id="rId4" Type="http://schemas.openxmlformats.org/officeDocument/2006/relationships/diagramQuickStyle" Target="../diagrams/quickStyle2.xml"/><Relationship Id="rId9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A93C366-749A-A9A4-8ECB-3F4AAEC6FAF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Value Chain Hackers </a:t>
            </a:r>
            <a:br>
              <a:rPr lang="en-GB" dirty="0"/>
            </a:br>
            <a:r>
              <a:rPr lang="en-GB" dirty="0"/>
              <a:t>Start of Year conference </a:t>
            </a:r>
            <a:br>
              <a:rPr lang="en-GB" dirty="0"/>
            </a:br>
            <a:r>
              <a:rPr lang="en-GB" dirty="0"/>
              <a:t>September 2025</a:t>
            </a:r>
          </a:p>
        </p:txBody>
      </p:sp>
    </p:spTree>
    <p:extLst>
      <p:ext uri="{BB962C8B-B14F-4D97-AF65-F5344CB8AC3E}">
        <p14:creationId xmlns:p14="http://schemas.microsoft.com/office/powerpoint/2010/main" val="34129732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33F1F4-0181-6664-13C7-25CEBDFD5F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rrow: Right 6">
            <a:extLst>
              <a:ext uri="{FF2B5EF4-FFF2-40B4-BE49-F238E27FC236}">
                <a16:creationId xmlns:a16="http://schemas.microsoft.com/office/drawing/2014/main" id="{B1B89B8F-9806-B6DE-2E35-EB34AC6D0F8B}"/>
              </a:ext>
            </a:extLst>
          </p:cNvPr>
          <p:cNvSpPr/>
          <p:nvPr/>
        </p:nvSpPr>
        <p:spPr>
          <a:xfrm>
            <a:off x="3646493" y="2456248"/>
            <a:ext cx="4869078" cy="65913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FFFFFF"/>
                </a:solidFill>
                <a:latin typeface="Calibri" panose="020F0502020204030204"/>
              </a:rPr>
              <a:t>3</a:t>
            </a:r>
            <a:endParaRPr lang="nl-NL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913D8A-2CD9-55F8-9AD5-509427692EC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Autofit/>
          </a:bodyPr>
          <a:lstStyle/>
          <a:p>
            <a:r>
              <a:rPr lang="en-GB" sz="3999" b="1" u="none" dirty="0">
                <a:latin typeface="Roboto" panose="02000000000000000000" pitchFamily="2" charset="0"/>
                <a:ea typeface="Roboto" panose="02000000000000000000" pitchFamily="2" charset="0"/>
              </a:rPr>
              <a:t>The 8-steps process + Theory U</a:t>
            </a:r>
          </a:p>
        </p:txBody>
      </p: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DF086B82-FE84-3ACF-F74C-65B3E3D15280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27670" y="1910882"/>
          <a:ext cx="10066781" cy="43825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" name="Picture 1" descr="A green and yellow logo&#10;&#10;AI-generated content may be incorrect.">
            <a:extLst>
              <a:ext uri="{FF2B5EF4-FFF2-40B4-BE49-F238E27FC236}">
                <a16:creationId xmlns:a16="http://schemas.microsoft.com/office/drawing/2014/main" id="{24319582-A7F2-B4EE-FE9A-95D2CF1A9F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32876" y="6293409"/>
            <a:ext cx="419100" cy="469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1729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24F6ABF3-4943-2F6F-4A7E-0199919D8E8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77100349"/>
              </p:ext>
            </p:extLst>
          </p:nvPr>
        </p:nvGraphicFramePr>
        <p:xfrm>
          <a:off x="511997" y="2216307"/>
          <a:ext cx="10605660" cy="3791892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188018">
                  <a:extLst>
                    <a:ext uri="{9D8B030D-6E8A-4147-A177-3AD203B41FA5}">
                      <a16:colId xmlns:a16="http://schemas.microsoft.com/office/drawing/2014/main" val="1484028492"/>
                    </a:ext>
                  </a:extLst>
                </a:gridCol>
                <a:gridCol w="4238632">
                  <a:extLst>
                    <a:ext uri="{9D8B030D-6E8A-4147-A177-3AD203B41FA5}">
                      <a16:colId xmlns:a16="http://schemas.microsoft.com/office/drawing/2014/main" val="118203954"/>
                    </a:ext>
                  </a:extLst>
                </a:gridCol>
                <a:gridCol w="2589505">
                  <a:extLst>
                    <a:ext uri="{9D8B030D-6E8A-4147-A177-3AD203B41FA5}">
                      <a16:colId xmlns:a16="http://schemas.microsoft.com/office/drawing/2014/main" val="3876679122"/>
                    </a:ext>
                  </a:extLst>
                </a:gridCol>
                <a:gridCol w="2589505">
                  <a:extLst>
                    <a:ext uri="{9D8B030D-6E8A-4147-A177-3AD203B41FA5}">
                      <a16:colId xmlns:a16="http://schemas.microsoft.com/office/drawing/2014/main" val="3267253117"/>
                    </a:ext>
                  </a:extLst>
                </a:gridCol>
              </a:tblGrid>
              <a:tr h="457140">
                <a:tc>
                  <a:txBody>
                    <a:bodyPr/>
                    <a:lstStyle/>
                    <a:p>
                      <a:pPr algn="ctr"/>
                      <a:r>
                        <a:rPr lang="nl-NL" sz="2700" dirty="0"/>
                        <a:t>Week #</a:t>
                      </a:r>
                    </a:p>
                  </a:txBody>
                  <a:tcPr marL="45714" marR="45714" marT="22857" marB="2285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700" err="1"/>
                        <a:t>Session</a:t>
                      </a:r>
                      <a:endParaRPr lang="nl-NL" sz="2700"/>
                    </a:p>
                  </a:txBody>
                  <a:tcPr marL="45714" marR="45714" marT="22857" marB="2285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700" err="1"/>
                        <a:t>Duration</a:t>
                      </a:r>
                      <a:endParaRPr lang="nl-NL" sz="2700"/>
                    </a:p>
                  </a:txBody>
                  <a:tcPr marL="45714" marR="45714" marT="22857" marB="2285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700"/>
                        <a:t>Date</a:t>
                      </a:r>
                    </a:p>
                  </a:txBody>
                  <a:tcPr marL="45714" marR="45714" marT="22857" marB="22857" anchor="ctr"/>
                </a:tc>
                <a:extLst>
                  <a:ext uri="{0D108BD9-81ED-4DB2-BD59-A6C34878D82A}">
                    <a16:rowId xmlns:a16="http://schemas.microsoft.com/office/drawing/2014/main" val="516584430"/>
                  </a:ext>
                </a:extLst>
              </a:tr>
              <a:tr h="370474">
                <a:tc>
                  <a:txBody>
                    <a:bodyPr/>
                    <a:lstStyle/>
                    <a:p>
                      <a:pPr algn="ctr" fontAlgn="ctr"/>
                      <a:r>
                        <a:rPr lang="nl-NL" sz="2400" b="0" u="none" strike="noStrike">
                          <a:solidFill>
                            <a:srgbClr val="000000"/>
                          </a:solidFill>
                          <a:effectLst/>
                        </a:rPr>
                        <a:t>2</a:t>
                      </a:r>
                      <a:endParaRPr lang="nl-NL" sz="2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2400" b="1" u="none" strike="noStrike">
                          <a:solidFill>
                            <a:srgbClr val="000000"/>
                          </a:solidFill>
                          <a:effectLst/>
                        </a:rPr>
                        <a:t>Kick-off</a:t>
                      </a:r>
                      <a:endParaRPr lang="nl-NL" sz="24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2400" b="0" u="none" strike="noStrike">
                          <a:solidFill>
                            <a:srgbClr val="000000"/>
                          </a:solidFill>
                          <a:effectLst/>
                        </a:rPr>
                        <a:t>2 </a:t>
                      </a:r>
                      <a:r>
                        <a:rPr lang="nl-NL" sz="2400" b="0" u="none" strike="noStrike" err="1">
                          <a:solidFill>
                            <a:srgbClr val="000000"/>
                          </a:solidFill>
                          <a:effectLst/>
                        </a:rPr>
                        <a:t>hours</a:t>
                      </a:r>
                      <a:endParaRPr lang="nl-NL" sz="2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2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11/09</a:t>
                      </a:r>
                    </a:p>
                  </a:txBody>
                  <a:tcPr marL="4762" marR="4762" marT="4762" marB="0" anchor="ctr"/>
                </a:tc>
                <a:extLst>
                  <a:ext uri="{0D108BD9-81ED-4DB2-BD59-A6C34878D82A}">
                    <a16:rowId xmlns:a16="http://schemas.microsoft.com/office/drawing/2014/main" val="1631020179"/>
                  </a:ext>
                </a:extLst>
              </a:tr>
              <a:tr h="370474">
                <a:tc>
                  <a:txBody>
                    <a:bodyPr/>
                    <a:lstStyle/>
                    <a:p>
                      <a:pPr algn="ctr" fontAlgn="ctr"/>
                      <a:r>
                        <a:rPr lang="nl-NL" sz="2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</a:t>
                      </a: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2400" b="1" u="none" strike="noStrike">
                          <a:solidFill>
                            <a:srgbClr val="000000"/>
                          </a:solidFill>
                          <a:effectLst/>
                        </a:rPr>
                        <a:t>Workshops &amp; crash courses</a:t>
                      </a:r>
                      <a:endParaRPr lang="nl-NL" sz="24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2400" b="0" u="none" strike="noStrike">
                          <a:solidFill>
                            <a:srgbClr val="000000"/>
                          </a:solidFill>
                          <a:effectLst/>
                        </a:rPr>
                        <a:t>Full </a:t>
                      </a:r>
                      <a:r>
                        <a:rPr lang="nl-NL" sz="2400" b="0" u="none" strike="noStrike" err="1">
                          <a:solidFill>
                            <a:srgbClr val="000000"/>
                          </a:solidFill>
                          <a:effectLst/>
                        </a:rPr>
                        <a:t>day</a:t>
                      </a:r>
                      <a:endParaRPr lang="nl-NL" sz="2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24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18/09</a:t>
                      </a:r>
                    </a:p>
                  </a:txBody>
                  <a:tcPr marL="4762" marR="4762" marT="4762" marB="0" anchor="ctr"/>
                </a:tc>
                <a:extLst>
                  <a:ext uri="{0D108BD9-81ED-4DB2-BD59-A6C34878D82A}">
                    <a16:rowId xmlns:a16="http://schemas.microsoft.com/office/drawing/2014/main" val="3762391296"/>
                  </a:ext>
                </a:extLst>
              </a:tr>
              <a:tr h="370474">
                <a:tc>
                  <a:txBody>
                    <a:bodyPr/>
                    <a:lstStyle/>
                    <a:p>
                      <a:pPr algn="ctr" fontAlgn="ctr"/>
                      <a:r>
                        <a:rPr lang="nl-NL" sz="2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</a:t>
                      </a: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2400" b="1" u="none" strike="noStrike">
                          <a:solidFill>
                            <a:srgbClr val="000000"/>
                          </a:solidFill>
                          <a:effectLst/>
                        </a:rPr>
                        <a:t>Brainstorm </a:t>
                      </a:r>
                      <a:r>
                        <a:rPr lang="nl-NL" sz="2400" b="1" u="none" strike="noStrike" err="1">
                          <a:solidFill>
                            <a:srgbClr val="000000"/>
                          </a:solidFill>
                          <a:effectLst/>
                        </a:rPr>
                        <a:t>session</a:t>
                      </a:r>
                      <a:endParaRPr lang="nl-NL" sz="24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2400" b="0" u="none" strike="noStrike">
                          <a:solidFill>
                            <a:srgbClr val="000000"/>
                          </a:solidFill>
                          <a:effectLst/>
                        </a:rPr>
                        <a:t>Half </a:t>
                      </a:r>
                      <a:r>
                        <a:rPr lang="nl-NL" sz="2400" b="0" u="none" strike="noStrike" err="1">
                          <a:solidFill>
                            <a:srgbClr val="000000"/>
                          </a:solidFill>
                          <a:effectLst/>
                        </a:rPr>
                        <a:t>day</a:t>
                      </a:r>
                      <a:endParaRPr lang="nl-NL" sz="2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24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2/10</a:t>
                      </a:r>
                    </a:p>
                  </a:txBody>
                  <a:tcPr marL="4762" marR="4762" marT="4762" marB="0" anchor="ctr"/>
                </a:tc>
                <a:extLst>
                  <a:ext uri="{0D108BD9-81ED-4DB2-BD59-A6C34878D82A}">
                    <a16:rowId xmlns:a16="http://schemas.microsoft.com/office/drawing/2014/main" val="1609339466"/>
                  </a:ext>
                </a:extLst>
              </a:tr>
              <a:tr h="370474">
                <a:tc>
                  <a:txBody>
                    <a:bodyPr/>
                    <a:lstStyle/>
                    <a:p>
                      <a:pPr algn="ctr" fontAlgn="ctr"/>
                      <a:r>
                        <a:rPr lang="nl-NL" sz="2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</a:t>
                      </a: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18288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2400" b="1" u="none" strike="noStrike" err="1">
                          <a:solidFill>
                            <a:srgbClr val="000000"/>
                          </a:solidFill>
                          <a:effectLst/>
                        </a:rPr>
                        <a:t>Inspiration</a:t>
                      </a:r>
                      <a:r>
                        <a:rPr lang="nl-NL" sz="2400" b="1" u="none" strike="noStrike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nl-NL" sz="2400" b="1" u="none" strike="noStrike" err="1">
                          <a:solidFill>
                            <a:srgbClr val="000000"/>
                          </a:solidFill>
                          <a:effectLst/>
                        </a:rPr>
                        <a:t>session</a:t>
                      </a:r>
                      <a:r>
                        <a:rPr lang="nl-NL" sz="2400" b="1" u="none" strike="noStrike">
                          <a:solidFill>
                            <a:srgbClr val="000000"/>
                          </a:solidFill>
                          <a:effectLst/>
                        </a:rPr>
                        <a:t> #1</a:t>
                      </a:r>
                      <a:endParaRPr lang="nl-NL" sz="24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2400" b="0" u="none" strike="noStrike">
                          <a:solidFill>
                            <a:srgbClr val="000000"/>
                          </a:solidFill>
                          <a:effectLst/>
                        </a:rPr>
                        <a:t>2 </a:t>
                      </a:r>
                      <a:r>
                        <a:rPr lang="nl-NL" sz="2400" b="0" u="none" strike="noStrike" err="1">
                          <a:solidFill>
                            <a:srgbClr val="000000"/>
                          </a:solidFill>
                          <a:effectLst/>
                        </a:rPr>
                        <a:t>hours</a:t>
                      </a:r>
                      <a:endParaRPr lang="nl-NL" sz="2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2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16/10</a:t>
                      </a:r>
                    </a:p>
                  </a:txBody>
                  <a:tcPr marL="4762" marR="4762" marT="4762" marB="0" anchor="ctr"/>
                </a:tc>
                <a:extLst>
                  <a:ext uri="{0D108BD9-81ED-4DB2-BD59-A6C34878D82A}">
                    <a16:rowId xmlns:a16="http://schemas.microsoft.com/office/drawing/2014/main" val="2637744704"/>
                  </a:ext>
                </a:extLst>
              </a:tr>
              <a:tr h="370474">
                <a:tc>
                  <a:txBody>
                    <a:bodyPr/>
                    <a:lstStyle/>
                    <a:p>
                      <a:pPr algn="ctr" fontAlgn="ctr"/>
                      <a:r>
                        <a:rPr lang="nl-NL" sz="2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</a:t>
                      </a: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18288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2400" b="1" u="none" strike="noStrike" err="1">
                          <a:solidFill>
                            <a:srgbClr val="000000"/>
                          </a:solidFill>
                          <a:effectLst/>
                        </a:rPr>
                        <a:t>Roast</a:t>
                      </a:r>
                      <a:r>
                        <a:rPr lang="nl-NL" sz="2400" b="1" u="none" strike="noStrike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nl-NL" sz="2400" b="1" u="none" strike="noStrike" err="1">
                          <a:solidFill>
                            <a:srgbClr val="000000"/>
                          </a:solidFill>
                          <a:effectLst/>
                        </a:rPr>
                        <a:t>day</a:t>
                      </a:r>
                      <a:endParaRPr lang="nl-NL" sz="24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2400" b="0" u="none" strike="noStrike">
                          <a:solidFill>
                            <a:srgbClr val="000000"/>
                          </a:solidFill>
                          <a:effectLst/>
                        </a:rPr>
                        <a:t>3 </a:t>
                      </a:r>
                      <a:r>
                        <a:rPr lang="nl-NL" sz="2400" b="0" u="none" strike="noStrike" err="1">
                          <a:solidFill>
                            <a:srgbClr val="000000"/>
                          </a:solidFill>
                          <a:effectLst/>
                        </a:rPr>
                        <a:t>hours</a:t>
                      </a:r>
                      <a:endParaRPr lang="nl-NL" sz="2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2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6/11</a:t>
                      </a:r>
                    </a:p>
                  </a:txBody>
                  <a:tcPr marL="4762" marR="4762" marT="4762" marB="0" anchor="ctr"/>
                </a:tc>
                <a:extLst>
                  <a:ext uri="{0D108BD9-81ED-4DB2-BD59-A6C34878D82A}">
                    <a16:rowId xmlns:a16="http://schemas.microsoft.com/office/drawing/2014/main" val="3774281605"/>
                  </a:ext>
                </a:extLst>
              </a:tr>
              <a:tr h="370474">
                <a:tc>
                  <a:txBody>
                    <a:bodyPr/>
                    <a:lstStyle/>
                    <a:p>
                      <a:pPr algn="ctr" fontAlgn="ctr"/>
                      <a:r>
                        <a:rPr lang="nl-NL" sz="2400" b="0" u="none" strike="noStrike">
                          <a:solidFill>
                            <a:srgbClr val="000000"/>
                          </a:solidFill>
                          <a:effectLst/>
                        </a:rPr>
                        <a:t>13</a:t>
                      </a:r>
                      <a:endParaRPr lang="nl-NL" sz="2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2400" b="1" u="none" strike="noStrike" err="1">
                          <a:solidFill>
                            <a:srgbClr val="000000"/>
                          </a:solidFill>
                          <a:effectLst/>
                        </a:rPr>
                        <a:t>Inspiration</a:t>
                      </a:r>
                      <a:r>
                        <a:rPr lang="nl-NL" sz="2400" b="1" u="none" strike="noStrike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nl-NL" sz="2400" b="1" u="none" strike="noStrike" err="1">
                          <a:solidFill>
                            <a:srgbClr val="000000"/>
                          </a:solidFill>
                          <a:effectLst/>
                        </a:rPr>
                        <a:t>session</a:t>
                      </a:r>
                      <a:r>
                        <a:rPr lang="nl-NL" sz="2400" b="1" u="none" strike="noStrike">
                          <a:solidFill>
                            <a:srgbClr val="000000"/>
                          </a:solidFill>
                          <a:effectLst/>
                        </a:rPr>
                        <a:t> #2</a:t>
                      </a:r>
                      <a:endParaRPr lang="nl-NL" sz="24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2400" b="0" u="none" strike="noStrike">
                          <a:solidFill>
                            <a:srgbClr val="000000"/>
                          </a:solidFill>
                          <a:effectLst/>
                        </a:rPr>
                        <a:t>2 </a:t>
                      </a:r>
                      <a:r>
                        <a:rPr lang="nl-NL" sz="2400" b="0" u="none" strike="noStrike" err="1">
                          <a:solidFill>
                            <a:srgbClr val="000000"/>
                          </a:solidFill>
                          <a:effectLst/>
                        </a:rPr>
                        <a:t>hours</a:t>
                      </a:r>
                      <a:endParaRPr lang="nl-NL" sz="2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2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27/11</a:t>
                      </a:r>
                    </a:p>
                  </a:txBody>
                  <a:tcPr marL="4762" marR="4762" marT="4762" marB="0" anchor="ctr"/>
                </a:tc>
                <a:extLst>
                  <a:ext uri="{0D108BD9-81ED-4DB2-BD59-A6C34878D82A}">
                    <a16:rowId xmlns:a16="http://schemas.microsoft.com/office/drawing/2014/main" val="2744295370"/>
                  </a:ext>
                </a:extLst>
              </a:tr>
              <a:tr h="370474">
                <a:tc>
                  <a:txBody>
                    <a:bodyPr/>
                    <a:lstStyle/>
                    <a:p>
                      <a:pPr algn="ctr" fontAlgn="ctr"/>
                      <a:r>
                        <a:rPr lang="nl-NL" sz="2400" b="0" u="none" strike="noStrike">
                          <a:solidFill>
                            <a:srgbClr val="000000"/>
                          </a:solidFill>
                          <a:effectLst/>
                        </a:rPr>
                        <a:t>19</a:t>
                      </a:r>
                      <a:endParaRPr lang="nl-NL" sz="2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18288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2400" b="1" u="none" strike="noStrike" err="1">
                          <a:solidFill>
                            <a:srgbClr val="000000"/>
                          </a:solidFill>
                          <a:effectLst/>
                        </a:rPr>
                        <a:t>Final</a:t>
                      </a:r>
                      <a:r>
                        <a:rPr lang="nl-NL" sz="2400" b="1" u="none" strike="noStrike">
                          <a:solidFill>
                            <a:srgbClr val="000000"/>
                          </a:solidFill>
                          <a:effectLst/>
                        </a:rPr>
                        <a:t> check</a:t>
                      </a:r>
                      <a:endParaRPr lang="nl-NL" sz="24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2400" b="0" u="none" strike="noStrike">
                          <a:solidFill>
                            <a:srgbClr val="000000"/>
                          </a:solidFill>
                          <a:effectLst/>
                        </a:rPr>
                        <a:t>2 </a:t>
                      </a:r>
                      <a:r>
                        <a:rPr lang="nl-NL" sz="2400" b="0" u="none" strike="noStrike" err="1">
                          <a:solidFill>
                            <a:srgbClr val="000000"/>
                          </a:solidFill>
                          <a:effectLst/>
                        </a:rPr>
                        <a:t>hours</a:t>
                      </a:r>
                      <a:endParaRPr lang="nl-NL" sz="2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2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8/01</a:t>
                      </a:r>
                    </a:p>
                  </a:txBody>
                  <a:tcPr marL="4762" marR="4762" marT="4762" marB="0" anchor="ctr"/>
                </a:tc>
                <a:extLst>
                  <a:ext uri="{0D108BD9-81ED-4DB2-BD59-A6C34878D82A}">
                    <a16:rowId xmlns:a16="http://schemas.microsoft.com/office/drawing/2014/main" val="1082436589"/>
                  </a:ext>
                </a:extLst>
              </a:tr>
              <a:tr h="370474">
                <a:tc>
                  <a:txBody>
                    <a:bodyPr/>
                    <a:lstStyle/>
                    <a:p>
                      <a:pPr algn="ctr" fontAlgn="ctr"/>
                      <a:r>
                        <a:rPr lang="nl-NL" sz="2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</a:t>
                      </a: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2400" b="1" u="none" strike="noStrike" err="1">
                          <a:solidFill>
                            <a:srgbClr val="000000"/>
                          </a:solidFill>
                          <a:effectLst/>
                        </a:rPr>
                        <a:t>Closure</a:t>
                      </a:r>
                      <a:endParaRPr lang="nl-NL" sz="24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2400" b="0" u="none" strike="noStrike">
                          <a:solidFill>
                            <a:srgbClr val="000000"/>
                          </a:solidFill>
                          <a:effectLst/>
                        </a:rPr>
                        <a:t>2 </a:t>
                      </a:r>
                      <a:r>
                        <a:rPr lang="nl-NL" sz="2400" b="0" u="none" strike="noStrike" err="1">
                          <a:solidFill>
                            <a:srgbClr val="000000"/>
                          </a:solidFill>
                          <a:effectLst/>
                        </a:rPr>
                        <a:t>hours</a:t>
                      </a:r>
                      <a:endParaRPr lang="nl-NL" sz="2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2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15/01</a:t>
                      </a:r>
                    </a:p>
                  </a:txBody>
                  <a:tcPr marL="4762" marR="4762" marT="4762" marB="0" anchor="ctr"/>
                </a:tc>
                <a:extLst>
                  <a:ext uri="{0D108BD9-81ED-4DB2-BD59-A6C34878D82A}">
                    <a16:rowId xmlns:a16="http://schemas.microsoft.com/office/drawing/2014/main" val="672539225"/>
                  </a:ext>
                </a:extLst>
              </a:tr>
              <a:tr h="370474">
                <a:tc>
                  <a:txBody>
                    <a:bodyPr/>
                    <a:lstStyle/>
                    <a:p>
                      <a:pPr algn="ctr" fontAlgn="ctr"/>
                      <a:r>
                        <a:rPr lang="nl-NL" sz="2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21</a:t>
                      </a: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2400" b="1" i="0" u="none" strike="noStrike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Celebration</a:t>
                      </a:r>
                      <a:endParaRPr lang="nl-NL" sz="24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2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Half </a:t>
                      </a:r>
                      <a:r>
                        <a:rPr lang="nl-NL" sz="2400" b="0" i="0" u="none" strike="noStrike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day</a:t>
                      </a:r>
                      <a:endParaRPr lang="nl-NL" sz="2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22/01</a:t>
                      </a:r>
                    </a:p>
                  </a:txBody>
                  <a:tcPr marL="4762" marR="4762" marT="4762" marB="0" anchor="ctr"/>
                </a:tc>
                <a:extLst>
                  <a:ext uri="{0D108BD9-81ED-4DB2-BD59-A6C34878D82A}">
                    <a16:rowId xmlns:a16="http://schemas.microsoft.com/office/drawing/2014/main" val="561825845"/>
                  </a:ext>
                </a:extLst>
              </a:tr>
            </a:tbl>
          </a:graphicData>
        </a:graphic>
      </p:graphicFrame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31C5C8-639C-9FAF-CDF2-C512AA55C8E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A7FC9DE-0115-170E-7310-3F1F307F89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A 20-weeks program</a:t>
            </a:r>
          </a:p>
        </p:txBody>
      </p:sp>
      <p:pic>
        <p:nvPicPr>
          <p:cNvPr id="2" name="Picture 1" descr="A green and yellow logo&#10;&#10;AI-generated content may be incorrect.">
            <a:extLst>
              <a:ext uri="{FF2B5EF4-FFF2-40B4-BE49-F238E27FC236}">
                <a16:creationId xmlns:a16="http://schemas.microsoft.com/office/drawing/2014/main" id="{BF92ECE2-094F-1764-6898-BCD1A1437A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2876" y="6293409"/>
            <a:ext cx="419100" cy="46983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716B2F9-3F94-F062-CE71-5CCA85062784}"/>
              </a:ext>
            </a:extLst>
          </p:cNvPr>
          <p:cNvSpPr txBox="1"/>
          <p:nvPr/>
        </p:nvSpPr>
        <p:spPr>
          <a:xfrm>
            <a:off x="1167978" y="6031834"/>
            <a:ext cx="52372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b="1" dirty="0">
                <a:solidFill>
                  <a:srgbClr val="000000"/>
                </a:solidFill>
                <a:latin typeface="Calibri" panose="020F0502020204030204"/>
              </a:rPr>
              <a:t>Every 2nd </a:t>
            </a:r>
            <a:r>
              <a:rPr lang="nl-NL" sz="1400" b="1" dirty="0" err="1">
                <a:solidFill>
                  <a:srgbClr val="000000"/>
                </a:solidFill>
                <a:latin typeface="Calibri" panose="020F0502020204030204"/>
              </a:rPr>
              <a:t>Thursday</a:t>
            </a:r>
            <a:r>
              <a:rPr lang="nl-NL" sz="1400" b="1" dirty="0">
                <a:solidFill>
                  <a:srgbClr val="000000"/>
                </a:solidFill>
                <a:latin typeface="Calibri" panose="020F0502020204030204"/>
              </a:rPr>
              <a:t> of </a:t>
            </a:r>
            <a:r>
              <a:rPr lang="nl-NL" sz="1400" b="1" dirty="0" err="1">
                <a:solidFill>
                  <a:srgbClr val="000000"/>
                </a:solidFill>
                <a:latin typeface="Calibri" panose="020F0502020204030204"/>
              </a:rPr>
              <a:t>the</a:t>
            </a:r>
            <a:r>
              <a:rPr lang="nl-NL" sz="1400" b="1" dirty="0">
                <a:solidFill>
                  <a:srgbClr val="000000"/>
                </a:solidFill>
                <a:latin typeface="Calibri" panose="020F0502020204030204"/>
              </a:rPr>
              <a:t> </a:t>
            </a:r>
            <a:r>
              <a:rPr lang="nl-NL" sz="1400" b="1" dirty="0" err="1">
                <a:solidFill>
                  <a:srgbClr val="000000"/>
                </a:solidFill>
                <a:latin typeface="Calibri" panose="020F0502020204030204"/>
              </a:rPr>
              <a:t>month</a:t>
            </a:r>
            <a:r>
              <a:rPr lang="nl-NL" sz="1400" b="1" dirty="0">
                <a:solidFill>
                  <a:srgbClr val="000000"/>
                </a:solidFill>
                <a:latin typeface="Calibri" panose="020F0502020204030204"/>
              </a:rPr>
              <a:t>: online AI workshop from 15h-16h</a:t>
            </a:r>
          </a:p>
        </p:txBody>
      </p:sp>
    </p:spTree>
    <p:extLst>
      <p:ext uri="{BB962C8B-B14F-4D97-AF65-F5344CB8AC3E}">
        <p14:creationId xmlns:p14="http://schemas.microsoft.com/office/powerpoint/2010/main" val="20977987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F8DF6A5-3F8A-735D-EF14-595B09B90D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11147" r="11147"/>
          <a:stretch/>
        </p:blipFill>
        <p:spPr>
          <a:xfrm>
            <a:off x="7830228" y="2370040"/>
            <a:ext cx="3356654" cy="3239773"/>
          </a:xfr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A3DFF8-24BD-C899-F77F-DEF4A335D4A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85E968B-9B0C-4522-AFB3-B2473420C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The </a:t>
            </a:r>
            <a:r>
              <a:rPr lang="nl-NL" err="1"/>
              <a:t>enabling</a:t>
            </a:r>
            <a:r>
              <a:rPr lang="nl-NL"/>
              <a:t> </a:t>
            </a:r>
            <a:r>
              <a:rPr lang="nl-NL" err="1"/>
              <a:t>framework</a:t>
            </a:r>
            <a:endParaRPr lang="nl-NL"/>
          </a:p>
        </p:txBody>
      </p:sp>
      <p:sp>
        <p:nvSpPr>
          <p:cNvPr id="9" name="Content Placeholder 12">
            <a:extLst>
              <a:ext uri="{FF2B5EF4-FFF2-40B4-BE49-F238E27FC236}">
                <a16:creationId xmlns:a16="http://schemas.microsoft.com/office/drawing/2014/main" id="{53D0122A-CA10-F22D-AD83-1E11E9D94D84}"/>
              </a:ext>
            </a:extLst>
          </p:cNvPr>
          <p:cNvSpPr txBox="1">
            <a:spLocks/>
          </p:cNvSpPr>
          <p:nvPr/>
        </p:nvSpPr>
        <p:spPr>
          <a:xfrm>
            <a:off x="790364" y="2298240"/>
            <a:ext cx="6832188" cy="3311573"/>
          </a:xfrm>
          <a:prstGeom prst="rect">
            <a:avLst/>
          </a:prstGeom>
        </p:spPr>
        <p:txBody>
          <a:bodyPr vert="horz" lIns="45714" tIns="22857" rIns="45714" bIns="22857" rtlCol="0">
            <a:normAutofit fontScale="70000" lnSpcReduction="20000"/>
          </a:bodyPr>
          <a:lstStyle>
            <a:lvl1pPr marL="457200" indent="-45720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b="0" i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b="0" i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b="0" i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b="0" i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217">
              <a:spcBef>
                <a:spcPts val="1000"/>
              </a:spcBef>
              <a:buNone/>
            </a:pPr>
            <a:r>
              <a:rPr lang="en-GB" sz="2799" b="1" u="sng">
                <a:solidFill>
                  <a:srgbClr val="70AD47"/>
                </a:solidFill>
              </a:rPr>
              <a:t>You will need to…  </a:t>
            </a:r>
          </a:p>
          <a:p>
            <a:pPr marL="0" indent="0" defTabSz="914217">
              <a:spcBef>
                <a:spcPts val="1000"/>
              </a:spcBef>
              <a:buNone/>
            </a:pPr>
            <a:r>
              <a:rPr lang="en-GB" sz="2799" b="1">
                <a:solidFill>
                  <a:srgbClr val="FAA61A"/>
                </a:solidFill>
              </a:rPr>
              <a:t>… Understand </a:t>
            </a:r>
            <a:r>
              <a:rPr lang="en-GB" sz="2799">
                <a:solidFill>
                  <a:srgbClr val="000000"/>
                </a:solidFill>
              </a:rPr>
              <a:t>the systems, tools, and contexts;</a:t>
            </a:r>
          </a:p>
          <a:p>
            <a:pPr marL="0" indent="0" defTabSz="914217">
              <a:spcBef>
                <a:spcPts val="1000"/>
              </a:spcBef>
              <a:buNone/>
            </a:pPr>
            <a:r>
              <a:rPr lang="en-GB" sz="2799" b="1">
                <a:solidFill>
                  <a:srgbClr val="FAA61A"/>
                </a:solidFill>
              </a:rPr>
              <a:t>… Build skills, </a:t>
            </a:r>
            <a:r>
              <a:rPr lang="en-GB" sz="2799">
                <a:solidFill>
                  <a:srgbClr val="000000"/>
                </a:solidFill>
              </a:rPr>
              <a:t>develop hard and soft skills;</a:t>
            </a:r>
          </a:p>
          <a:p>
            <a:pPr marL="0" indent="0" defTabSz="914217">
              <a:spcBef>
                <a:spcPts val="1000"/>
              </a:spcBef>
              <a:buNone/>
            </a:pPr>
            <a:r>
              <a:rPr lang="en-GB" sz="2799" b="1">
                <a:solidFill>
                  <a:srgbClr val="FAA61A"/>
                </a:solidFill>
              </a:rPr>
              <a:t>… Engage, </a:t>
            </a:r>
            <a:r>
              <a:rPr lang="en-GB" sz="2799">
                <a:solidFill>
                  <a:srgbClr val="000000"/>
                </a:solidFill>
              </a:rPr>
              <a:t>show motivation and commitment to action.</a:t>
            </a:r>
          </a:p>
          <a:p>
            <a:pPr marL="0" indent="0" defTabSz="914217">
              <a:spcBef>
                <a:spcPts val="1000"/>
              </a:spcBef>
              <a:buNone/>
            </a:pPr>
            <a:r>
              <a:rPr lang="en-GB" sz="2799" b="1" u="sng">
                <a:solidFill>
                  <a:srgbClr val="70AD47"/>
                </a:solidFill>
              </a:rPr>
              <a:t>And will get in return: </a:t>
            </a:r>
          </a:p>
          <a:p>
            <a:pPr marL="0" indent="0" defTabSz="914217">
              <a:spcBef>
                <a:spcPts val="1000"/>
              </a:spcBef>
              <a:buNone/>
            </a:pPr>
            <a:r>
              <a:rPr lang="en-GB" sz="2799" b="1">
                <a:solidFill>
                  <a:srgbClr val="FAA61A"/>
                </a:solidFill>
              </a:rPr>
              <a:t>Agency:</a:t>
            </a:r>
            <a:r>
              <a:rPr lang="en-GB" sz="2799">
                <a:solidFill>
                  <a:srgbClr val="000000"/>
                </a:solidFill>
              </a:rPr>
              <a:t> </a:t>
            </a:r>
            <a:r>
              <a:rPr lang="en-US" sz="2799">
                <a:solidFill>
                  <a:srgbClr val="000000"/>
                </a:solidFill>
              </a:rPr>
              <a:t>I know what to do and how to do it, I feel capable;</a:t>
            </a:r>
          </a:p>
          <a:p>
            <a:pPr marL="0" indent="0" defTabSz="914217">
              <a:spcBef>
                <a:spcPts val="1000"/>
              </a:spcBef>
              <a:buNone/>
            </a:pPr>
            <a:r>
              <a:rPr lang="en-GB" sz="2799" b="1">
                <a:solidFill>
                  <a:srgbClr val="FAA61A"/>
                </a:solidFill>
              </a:rPr>
              <a:t>Urgency: </a:t>
            </a:r>
            <a:r>
              <a:rPr lang="en-GB" sz="2799">
                <a:solidFill>
                  <a:srgbClr val="000000"/>
                </a:solidFill>
              </a:rPr>
              <a:t>I </a:t>
            </a:r>
            <a:r>
              <a:rPr lang="en-US" sz="2799">
                <a:solidFill>
                  <a:srgbClr val="000000"/>
                </a:solidFill>
              </a:rPr>
              <a:t>know why it matters, and I’m emotionally engaged;</a:t>
            </a:r>
          </a:p>
          <a:p>
            <a:pPr marL="0" indent="0" defTabSz="914217">
              <a:spcBef>
                <a:spcPts val="1000"/>
              </a:spcBef>
              <a:buNone/>
            </a:pPr>
            <a:r>
              <a:rPr lang="en-GB" sz="2799" b="1">
                <a:solidFill>
                  <a:srgbClr val="FAA61A"/>
                </a:solidFill>
              </a:rPr>
              <a:t>Community:</a:t>
            </a:r>
            <a:r>
              <a:rPr lang="en-GB" sz="2799">
                <a:solidFill>
                  <a:srgbClr val="000000"/>
                </a:solidFill>
              </a:rPr>
              <a:t> I </a:t>
            </a:r>
            <a:r>
              <a:rPr lang="en-US" sz="2799">
                <a:solidFill>
                  <a:srgbClr val="000000"/>
                </a:solidFill>
              </a:rPr>
              <a:t>want to do this and I’m not doing it alone.</a:t>
            </a:r>
            <a:endParaRPr lang="en-GB" sz="2799">
              <a:solidFill>
                <a:srgbClr val="000000"/>
              </a:solidFill>
            </a:endParaRPr>
          </a:p>
        </p:txBody>
      </p:sp>
      <p:pic>
        <p:nvPicPr>
          <p:cNvPr id="2" name="Picture 1" descr="A green and yellow logo&#10;&#10;AI-generated content may be incorrect.">
            <a:extLst>
              <a:ext uri="{FF2B5EF4-FFF2-40B4-BE49-F238E27FC236}">
                <a16:creationId xmlns:a16="http://schemas.microsoft.com/office/drawing/2014/main" id="{5ECD6DF2-BF5E-FBE9-730C-778419EF2B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2876" y="6293409"/>
            <a:ext cx="419100" cy="469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406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B001B8A-E1BC-3640-9FF8-631826C753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err="1"/>
              <a:t>OpenWebUI</a:t>
            </a:r>
            <a:endParaRPr lang="nl-NL"/>
          </a:p>
          <a:p>
            <a:pPr lvl="1"/>
            <a:r>
              <a:rPr lang="nl-NL" err="1"/>
              <a:t>Our</a:t>
            </a:r>
            <a:r>
              <a:rPr lang="nl-NL"/>
              <a:t> </a:t>
            </a:r>
            <a:r>
              <a:rPr lang="nl-NL" err="1"/>
              <a:t>own</a:t>
            </a:r>
            <a:r>
              <a:rPr lang="nl-NL"/>
              <a:t> in-house </a:t>
            </a:r>
            <a:r>
              <a:rPr lang="nl-NL" err="1"/>
              <a:t>self-hosted</a:t>
            </a:r>
            <a:r>
              <a:rPr lang="nl-NL"/>
              <a:t> AI platform</a:t>
            </a:r>
          </a:p>
          <a:p>
            <a:pPr lvl="1"/>
            <a:r>
              <a:rPr lang="nl-NL" err="1"/>
              <a:t>Provides</a:t>
            </a:r>
            <a:r>
              <a:rPr lang="nl-NL"/>
              <a:t> help at </a:t>
            </a:r>
            <a:r>
              <a:rPr lang="nl-NL" err="1"/>
              <a:t>every</a:t>
            </a:r>
            <a:r>
              <a:rPr lang="nl-NL"/>
              <a:t> step of </a:t>
            </a:r>
            <a:r>
              <a:rPr lang="nl-NL" err="1"/>
              <a:t>the</a:t>
            </a:r>
            <a:r>
              <a:rPr lang="nl-NL"/>
              <a:t> </a:t>
            </a:r>
            <a:r>
              <a:rPr lang="nl-NL" err="1"/>
              <a:t>process</a:t>
            </a:r>
            <a:endParaRPr lang="nl-NL"/>
          </a:p>
          <a:p>
            <a:pPr lvl="1"/>
            <a:r>
              <a:rPr lang="nl-NL"/>
              <a:t>No prior </a:t>
            </a:r>
            <a:r>
              <a:rPr lang="nl-NL" err="1"/>
              <a:t>experience</a:t>
            </a:r>
            <a:r>
              <a:rPr lang="nl-NL"/>
              <a:t> </a:t>
            </a:r>
            <a:r>
              <a:rPr lang="nl-NL" err="1"/>
              <a:t>wih</a:t>
            </a:r>
            <a:r>
              <a:rPr lang="nl-NL"/>
              <a:t> AI </a:t>
            </a:r>
            <a:r>
              <a:rPr lang="nl-NL" err="1"/>
              <a:t>required</a:t>
            </a:r>
            <a:r>
              <a:rPr lang="nl-NL"/>
              <a:t>, </a:t>
            </a:r>
            <a:r>
              <a:rPr lang="nl-NL" err="1"/>
              <a:t>trainings</a:t>
            </a:r>
            <a:r>
              <a:rPr lang="nl-NL"/>
              <a:t> </a:t>
            </a:r>
            <a:r>
              <a:rPr lang="nl-NL" err="1"/>
              <a:t>provided</a:t>
            </a:r>
            <a:r>
              <a:rPr lang="nl-NL"/>
              <a:t> </a:t>
            </a:r>
            <a:r>
              <a:rPr lang="nl-NL" err="1"/>
              <a:t>for</a:t>
            </a:r>
            <a:r>
              <a:rPr lang="nl-NL"/>
              <a:t> </a:t>
            </a:r>
            <a:r>
              <a:rPr lang="nl-NL" err="1"/>
              <a:t>using</a:t>
            </a:r>
            <a:r>
              <a:rPr lang="nl-NL"/>
              <a:t> AI well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F7315D-D587-BC1F-634E-FBB591F3191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640B618-985E-DDBA-BFD1-A00A6FCE9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The tools</a:t>
            </a:r>
          </a:p>
        </p:txBody>
      </p:sp>
      <p:pic>
        <p:nvPicPr>
          <p:cNvPr id="6" name="Picture 5" descr="A blue background with white text&#10;&#10;AI-generated content may be incorrect.">
            <a:extLst>
              <a:ext uri="{FF2B5EF4-FFF2-40B4-BE49-F238E27FC236}">
                <a16:creationId xmlns:a16="http://schemas.microsoft.com/office/drawing/2014/main" id="{69874625-8BF7-B0F1-3C39-8B338239D1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4052" y="4727279"/>
            <a:ext cx="2263353" cy="1273136"/>
          </a:xfrm>
          <a:prstGeom prst="rect">
            <a:avLst/>
          </a:prstGeom>
        </p:spPr>
      </p:pic>
      <p:pic>
        <p:nvPicPr>
          <p:cNvPr id="8" name="Picture 7" descr="A blue cloud logo with text&#10;&#10;AI-generated content may be incorrect.">
            <a:extLst>
              <a:ext uri="{FF2B5EF4-FFF2-40B4-BE49-F238E27FC236}">
                <a16:creationId xmlns:a16="http://schemas.microsoft.com/office/drawing/2014/main" id="{F6468A6F-2907-31E3-19AA-2F03FEED86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8689" y="4578988"/>
            <a:ext cx="2526981" cy="1421427"/>
          </a:xfrm>
          <a:prstGeom prst="rect">
            <a:avLst/>
          </a:prstGeom>
        </p:spPr>
      </p:pic>
      <p:pic>
        <p:nvPicPr>
          <p:cNvPr id="10" name="Picture 9" descr="A logo with a cat head&#10;&#10;AI-generated content may be incorrect.">
            <a:extLst>
              <a:ext uri="{FF2B5EF4-FFF2-40B4-BE49-F238E27FC236}">
                <a16:creationId xmlns:a16="http://schemas.microsoft.com/office/drawing/2014/main" id="{288EED80-8165-9577-BFDC-6C7B74CBB9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1421" y="2112435"/>
            <a:ext cx="2785509" cy="1566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6150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A train tracks leading to a sunset&#10;&#10;AI-generated content may be incorrect.">
            <a:extLst>
              <a:ext uri="{FF2B5EF4-FFF2-40B4-BE49-F238E27FC236}">
                <a16:creationId xmlns:a16="http://schemas.microsoft.com/office/drawing/2014/main" id="{7DD5F439-FF03-C32A-D2F7-586CB8D626D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17117" r="17117"/>
          <a:stretch>
            <a:fillRect/>
          </a:stretch>
        </p:blipFill>
        <p:spPr/>
      </p:pic>
      <p:sp>
        <p:nvSpPr>
          <p:cNvPr id="6" name="Subtitle 5">
            <a:extLst>
              <a:ext uri="{FF2B5EF4-FFF2-40B4-BE49-F238E27FC236}">
                <a16:creationId xmlns:a16="http://schemas.microsoft.com/office/drawing/2014/main" id="{E5D19B7E-5FD3-C872-E7D0-EA2A66609F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1499" y="4491059"/>
            <a:ext cx="3165754" cy="971269"/>
          </a:xfrm>
        </p:spPr>
        <p:txBody>
          <a:bodyPr vert="horz" lIns="45714" tIns="22857" rIns="45714" bIns="22857" rtlCol="0" anchor="t">
            <a:noAutofit/>
          </a:bodyPr>
          <a:lstStyle/>
          <a:p>
            <a:r>
              <a:rPr lang="nl-NL" sz="1600" u="none" dirty="0">
                <a:latin typeface="Roboto"/>
                <a:ea typeface="Roboto"/>
                <a:cs typeface="Roboto"/>
              </a:rPr>
              <a:t>Select </a:t>
            </a:r>
            <a:r>
              <a:rPr lang="nl-NL" sz="1600" u="none" dirty="0" err="1">
                <a:latin typeface="Roboto"/>
                <a:ea typeface="Roboto"/>
                <a:cs typeface="Roboto"/>
              </a:rPr>
              <a:t>one</a:t>
            </a:r>
            <a:r>
              <a:rPr lang="nl-NL" sz="1600" u="none" dirty="0">
                <a:latin typeface="Roboto"/>
                <a:ea typeface="Roboto"/>
                <a:cs typeface="Roboto"/>
              </a:rPr>
              <a:t> track </a:t>
            </a:r>
            <a:r>
              <a:rPr lang="nl-NL" sz="1600" u="none" dirty="0" err="1">
                <a:latin typeface="Roboto"/>
                <a:ea typeface="Roboto"/>
                <a:cs typeface="Roboto"/>
              </a:rPr>
              <a:t>aligned</a:t>
            </a:r>
            <a:r>
              <a:rPr lang="nl-NL" sz="1600" u="none" dirty="0">
                <a:latin typeface="Roboto"/>
                <a:ea typeface="Roboto"/>
                <a:cs typeface="Roboto"/>
              </a:rPr>
              <a:t> </a:t>
            </a:r>
            <a:r>
              <a:rPr lang="nl-NL" sz="1600" u="none" dirty="0" err="1">
                <a:latin typeface="Roboto"/>
                <a:ea typeface="Roboto"/>
                <a:cs typeface="Roboto"/>
              </a:rPr>
              <a:t>with</a:t>
            </a:r>
            <a:r>
              <a:rPr lang="nl-NL" sz="1600" u="none" dirty="0">
                <a:latin typeface="Roboto"/>
                <a:ea typeface="Roboto"/>
                <a:cs typeface="Roboto"/>
              </a:rPr>
              <a:t> </a:t>
            </a:r>
            <a:r>
              <a:rPr lang="nl-NL" sz="1600" u="none" dirty="0" err="1">
                <a:latin typeface="Roboto"/>
                <a:ea typeface="Roboto"/>
                <a:cs typeface="Roboto"/>
              </a:rPr>
              <a:t>your</a:t>
            </a:r>
            <a:r>
              <a:rPr lang="nl-NL" sz="1600" u="none" dirty="0">
                <a:latin typeface="Roboto"/>
                <a:ea typeface="Roboto"/>
                <a:cs typeface="Roboto"/>
              </a:rPr>
              <a:t> </a:t>
            </a:r>
            <a:r>
              <a:rPr lang="nl-NL" sz="1600" u="none" dirty="0" err="1">
                <a:latin typeface="Roboto"/>
                <a:ea typeface="Roboto"/>
                <a:cs typeface="Roboto"/>
              </a:rPr>
              <a:t>challenge</a:t>
            </a:r>
            <a:r>
              <a:rPr lang="nl-NL" sz="1600" u="none" dirty="0">
                <a:latin typeface="Roboto"/>
                <a:ea typeface="Roboto"/>
                <a:cs typeface="Roboto"/>
              </a:rPr>
              <a:t> area, </a:t>
            </a:r>
            <a:r>
              <a:rPr lang="nl-NL" sz="1600" u="none" dirty="0" err="1">
                <a:latin typeface="Roboto"/>
                <a:ea typeface="Roboto"/>
                <a:cs typeface="Roboto"/>
              </a:rPr>
              <a:t>supported</a:t>
            </a:r>
            <a:r>
              <a:rPr lang="nl-NL" sz="1600" u="none" dirty="0">
                <a:latin typeface="Roboto"/>
                <a:ea typeface="Roboto"/>
                <a:cs typeface="Roboto"/>
              </a:rPr>
              <a:t> </a:t>
            </a:r>
            <a:r>
              <a:rPr lang="nl-NL" sz="1600" u="none" dirty="0" err="1">
                <a:latin typeface="Roboto"/>
                <a:ea typeface="Roboto"/>
                <a:cs typeface="Roboto"/>
              </a:rPr>
              <a:t>by</a:t>
            </a:r>
            <a:r>
              <a:rPr lang="nl-NL" sz="1600" u="none" dirty="0">
                <a:latin typeface="Roboto"/>
                <a:ea typeface="Roboto"/>
                <a:cs typeface="Roboto"/>
              </a:rPr>
              <a:t> partners </a:t>
            </a:r>
            <a:r>
              <a:rPr lang="nl-NL" sz="1600" u="none" dirty="0" err="1">
                <a:latin typeface="Roboto"/>
                <a:ea typeface="Roboto"/>
                <a:cs typeface="Roboto"/>
              </a:rPr>
              <a:t>and</a:t>
            </a:r>
            <a:r>
              <a:rPr lang="nl-NL" sz="1600" u="none" dirty="0">
                <a:latin typeface="Roboto"/>
                <a:ea typeface="Roboto"/>
                <a:cs typeface="Roboto"/>
              </a:rPr>
              <a:t> domain experts.</a:t>
            </a:r>
            <a:endParaRPr lang="en-US" sz="1600" dirty="0">
              <a:latin typeface="Roboto"/>
              <a:ea typeface="Roboto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716B9FC-C369-BBC3-A81A-735D3A76BD0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err="1">
                <a:latin typeface="Roboto Black"/>
                <a:ea typeface="Roboto Black"/>
                <a:cs typeface="Roboto Black"/>
              </a:rPr>
              <a:t>Our</a:t>
            </a:r>
            <a:r>
              <a:rPr lang="nl-NL">
                <a:latin typeface="Roboto Black"/>
                <a:ea typeface="Roboto Black"/>
                <a:cs typeface="Roboto Black"/>
              </a:rPr>
              <a:t> tracks</a:t>
            </a:r>
            <a:endParaRPr lang="nl-NL"/>
          </a:p>
        </p:txBody>
      </p:sp>
      <p:pic>
        <p:nvPicPr>
          <p:cNvPr id="4" name="Picture 3" descr="A green and yellow logo&#10;&#10;AI-generated content may be incorrect.">
            <a:extLst>
              <a:ext uri="{FF2B5EF4-FFF2-40B4-BE49-F238E27FC236}">
                <a16:creationId xmlns:a16="http://schemas.microsoft.com/office/drawing/2014/main" id="{EE72BD46-CB8B-ADA4-FF5C-02564A84FB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2876" y="6293409"/>
            <a:ext cx="419100" cy="469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970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21C0A71-8B0B-1D95-B87B-82A2F49C4E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45714" tIns="22857" rIns="45714" bIns="22857" rtlCol="0" anchor="t">
            <a:normAutofit fontScale="77500" lnSpcReduction="20000"/>
          </a:bodyPr>
          <a:lstStyle/>
          <a:p>
            <a:pPr marL="0" indent="0">
              <a:buNone/>
            </a:pPr>
            <a:r>
              <a:rPr lang="nl-NL" b="1">
                <a:latin typeface="Roboto"/>
                <a:ea typeface="Roboto"/>
                <a:cs typeface="Roboto"/>
              </a:rPr>
              <a:t>Focus:</a:t>
            </a:r>
            <a:r>
              <a:rPr lang="nl-NL">
                <a:latin typeface="Roboto"/>
                <a:ea typeface="Roboto"/>
                <a:cs typeface="Roboto"/>
              </a:rPr>
              <a:t> </a:t>
            </a:r>
            <a:r>
              <a:rPr lang="nl-NL" err="1">
                <a:latin typeface="Roboto"/>
                <a:ea typeface="Roboto"/>
                <a:cs typeface="Roboto"/>
              </a:rPr>
              <a:t>Geosciences</a:t>
            </a:r>
            <a:r>
              <a:rPr lang="nl-NL">
                <a:latin typeface="Roboto"/>
                <a:ea typeface="Roboto"/>
                <a:cs typeface="Roboto"/>
              </a:rPr>
              <a:t> – Supply Chain Management</a:t>
            </a:r>
          </a:p>
          <a:p>
            <a:pPr marL="0" indent="0">
              <a:buNone/>
            </a:pPr>
            <a:endParaRPr lang="nl-NL"/>
          </a:p>
          <a:p>
            <a:pPr marL="0" indent="0">
              <a:buNone/>
            </a:pPr>
            <a:r>
              <a:rPr lang="nl-NL" b="1" err="1">
                <a:latin typeface="Roboto"/>
                <a:ea typeface="Roboto"/>
                <a:cs typeface="Roboto"/>
              </a:rPr>
              <a:t>Themes</a:t>
            </a:r>
            <a:r>
              <a:rPr lang="nl-NL" b="1">
                <a:latin typeface="Roboto"/>
                <a:ea typeface="Roboto"/>
                <a:cs typeface="Roboto"/>
              </a:rPr>
              <a:t>: </a:t>
            </a:r>
            <a:r>
              <a:rPr lang="nl-NL" err="1">
                <a:latin typeface="Roboto"/>
                <a:ea typeface="Roboto"/>
                <a:cs typeface="Roboto"/>
              </a:rPr>
              <a:t>Resilience</a:t>
            </a:r>
            <a:r>
              <a:rPr lang="nl-NL">
                <a:latin typeface="Roboto"/>
                <a:ea typeface="Roboto"/>
                <a:cs typeface="Roboto"/>
              </a:rPr>
              <a:t> of </a:t>
            </a:r>
            <a:r>
              <a:rPr lang="nl-NL" err="1">
                <a:latin typeface="Roboto"/>
                <a:ea typeface="Roboto"/>
                <a:cs typeface="Roboto"/>
              </a:rPr>
              <a:t>SCs</a:t>
            </a:r>
            <a:r>
              <a:rPr lang="nl-NL">
                <a:latin typeface="Roboto"/>
                <a:ea typeface="Roboto"/>
                <a:cs typeface="Roboto"/>
              </a:rPr>
              <a:t>, </a:t>
            </a:r>
            <a:r>
              <a:rPr lang="nl-NL" err="1">
                <a:latin typeface="Roboto"/>
                <a:ea typeface="Roboto"/>
                <a:cs typeface="Roboto"/>
              </a:rPr>
              <a:t>Social</a:t>
            </a:r>
            <a:r>
              <a:rPr lang="nl-NL">
                <a:latin typeface="Roboto"/>
                <a:ea typeface="Roboto"/>
                <a:cs typeface="Roboto"/>
              </a:rPr>
              <a:t> &amp; </a:t>
            </a:r>
            <a:r>
              <a:rPr lang="nl-NL" err="1">
                <a:latin typeface="Roboto"/>
                <a:ea typeface="Roboto"/>
                <a:cs typeface="Roboto"/>
              </a:rPr>
              <a:t>Environmental</a:t>
            </a:r>
            <a:r>
              <a:rPr lang="nl-NL">
                <a:latin typeface="Roboto"/>
                <a:ea typeface="Roboto"/>
                <a:cs typeface="Roboto"/>
              </a:rPr>
              <a:t> </a:t>
            </a:r>
            <a:r>
              <a:rPr lang="nl-NL" err="1">
                <a:latin typeface="Roboto"/>
                <a:ea typeface="Roboto"/>
                <a:cs typeface="Roboto"/>
              </a:rPr>
              <a:t>sustainability</a:t>
            </a:r>
            <a:r>
              <a:rPr lang="nl-NL">
                <a:latin typeface="Roboto"/>
                <a:ea typeface="Roboto"/>
                <a:cs typeface="Roboto"/>
              </a:rPr>
              <a:t>, </a:t>
            </a:r>
            <a:r>
              <a:rPr lang="nl-NL" err="1">
                <a:latin typeface="Roboto"/>
                <a:ea typeface="Roboto"/>
                <a:cs typeface="Roboto"/>
              </a:rPr>
              <a:t>Sustainable</a:t>
            </a:r>
            <a:r>
              <a:rPr lang="nl-NL">
                <a:latin typeface="Roboto"/>
                <a:ea typeface="Roboto"/>
                <a:cs typeface="Roboto"/>
              </a:rPr>
              <a:t> </a:t>
            </a:r>
            <a:r>
              <a:rPr lang="nl-NL" err="1">
                <a:latin typeface="Roboto"/>
                <a:ea typeface="Roboto"/>
                <a:cs typeface="Roboto"/>
              </a:rPr>
              <a:t>and</a:t>
            </a:r>
            <a:r>
              <a:rPr lang="nl-NL">
                <a:latin typeface="Roboto"/>
                <a:ea typeface="Roboto"/>
                <a:cs typeface="Roboto"/>
              </a:rPr>
              <a:t> </a:t>
            </a:r>
            <a:r>
              <a:rPr lang="nl-NL" err="1">
                <a:latin typeface="Roboto"/>
                <a:ea typeface="Roboto"/>
                <a:cs typeface="Roboto"/>
              </a:rPr>
              <a:t>Ethical</a:t>
            </a:r>
            <a:r>
              <a:rPr lang="nl-NL">
                <a:latin typeface="Roboto"/>
                <a:ea typeface="Roboto"/>
                <a:cs typeface="Roboto"/>
              </a:rPr>
              <a:t> </a:t>
            </a:r>
            <a:r>
              <a:rPr lang="nl-NL" err="1">
                <a:latin typeface="Roboto"/>
                <a:ea typeface="Roboto"/>
                <a:cs typeface="Roboto"/>
              </a:rPr>
              <a:t>Sourcing</a:t>
            </a:r>
            <a:r>
              <a:rPr lang="nl-NL">
                <a:latin typeface="Roboto"/>
                <a:ea typeface="Roboto"/>
                <a:cs typeface="Roboto"/>
              </a:rPr>
              <a:t>, </a:t>
            </a:r>
            <a:r>
              <a:rPr lang="nl-NL" err="1">
                <a:latin typeface="Roboto"/>
                <a:ea typeface="Roboto"/>
                <a:cs typeface="Roboto"/>
              </a:rPr>
              <a:t>Geological</a:t>
            </a:r>
            <a:r>
              <a:rPr lang="nl-NL">
                <a:latin typeface="Roboto"/>
                <a:ea typeface="Roboto"/>
                <a:cs typeface="Roboto"/>
              </a:rPr>
              <a:t> </a:t>
            </a:r>
            <a:r>
              <a:rPr lang="nl-NL" err="1">
                <a:latin typeface="Roboto"/>
                <a:ea typeface="Roboto"/>
                <a:cs typeface="Roboto"/>
              </a:rPr>
              <a:t>and</a:t>
            </a:r>
            <a:r>
              <a:rPr lang="nl-NL">
                <a:latin typeface="Roboto"/>
                <a:ea typeface="Roboto"/>
                <a:cs typeface="Roboto"/>
              </a:rPr>
              <a:t> </a:t>
            </a:r>
            <a:r>
              <a:rPr lang="nl-NL" err="1">
                <a:latin typeface="Roboto"/>
                <a:ea typeface="Roboto"/>
                <a:cs typeface="Roboto"/>
              </a:rPr>
              <a:t>Climate</a:t>
            </a:r>
            <a:r>
              <a:rPr lang="nl-NL">
                <a:latin typeface="Roboto"/>
                <a:ea typeface="Roboto"/>
                <a:cs typeface="Roboto"/>
              </a:rPr>
              <a:t> </a:t>
            </a:r>
            <a:r>
              <a:rPr lang="nl-NL" err="1">
                <a:latin typeface="Roboto"/>
                <a:ea typeface="Roboto"/>
                <a:cs typeface="Roboto"/>
              </a:rPr>
              <a:t>risks</a:t>
            </a:r>
            <a:r>
              <a:rPr lang="nl-NL">
                <a:latin typeface="Roboto"/>
                <a:ea typeface="Roboto"/>
                <a:cs typeface="Roboto"/>
              </a:rPr>
              <a:t>, Recycling, Energy </a:t>
            </a:r>
            <a:r>
              <a:rPr lang="nl-NL" err="1">
                <a:latin typeface="Roboto"/>
                <a:ea typeface="Roboto"/>
                <a:cs typeface="Roboto"/>
              </a:rPr>
              <a:t>Transition</a:t>
            </a:r>
            <a:r>
              <a:rPr lang="nl-NL">
                <a:latin typeface="Roboto"/>
                <a:ea typeface="Roboto"/>
                <a:cs typeface="Roboto"/>
              </a:rPr>
              <a:t>, </a:t>
            </a:r>
            <a:r>
              <a:rPr lang="nl-NL" err="1">
                <a:latin typeface="Roboto"/>
                <a:ea typeface="Roboto"/>
                <a:cs typeface="Roboto"/>
              </a:rPr>
              <a:t>Geopolitical</a:t>
            </a:r>
            <a:r>
              <a:rPr lang="nl-NL">
                <a:latin typeface="Roboto"/>
                <a:ea typeface="Roboto"/>
                <a:cs typeface="Roboto"/>
              </a:rPr>
              <a:t> </a:t>
            </a:r>
            <a:r>
              <a:rPr lang="nl-NL" err="1">
                <a:latin typeface="Roboto"/>
                <a:ea typeface="Roboto"/>
                <a:cs typeface="Roboto"/>
              </a:rPr>
              <a:t>Risks</a:t>
            </a:r>
            <a:r>
              <a:rPr lang="nl-NL">
                <a:latin typeface="Roboto"/>
                <a:ea typeface="Roboto"/>
                <a:cs typeface="Roboto"/>
              </a:rPr>
              <a:t> </a:t>
            </a:r>
          </a:p>
          <a:p>
            <a:pPr marL="0" indent="0">
              <a:buNone/>
            </a:pPr>
            <a:endParaRPr lang="nl-NL" b="1"/>
          </a:p>
          <a:p>
            <a:pPr marL="0" indent="0">
              <a:buNone/>
            </a:pPr>
            <a:r>
              <a:rPr lang="nl-NL" b="1">
                <a:latin typeface="Roboto"/>
                <a:ea typeface="Roboto"/>
                <a:cs typeface="Roboto"/>
              </a:rPr>
              <a:t>Applications:</a:t>
            </a:r>
            <a:r>
              <a:rPr lang="nl-NL">
                <a:latin typeface="Roboto"/>
                <a:ea typeface="Roboto"/>
                <a:cs typeface="Roboto"/>
              </a:rPr>
              <a:t> </a:t>
            </a:r>
            <a:r>
              <a:rPr lang="nl-NL" err="1">
                <a:latin typeface="Roboto"/>
                <a:ea typeface="Roboto"/>
                <a:cs typeface="Roboto"/>
              </a:rPr>
              <a:t>Ranging</a:t>
            </a:r>
            <a:r>
              <a:rPr lang="nl-NL">
                <a:latin typeface="Roboto"/>
                <a:ea typeface="Roboto"/>
                <a:cs typeface="Roboto"/>
              </a:rPr>
              <a:t> from </a:t>
            </a:r>
            <a:r>
              <a:rPr lang="nl-NL" err="1">
                <a:latin typeface="Roboto"/>
                <a:ea typeface="Roboto"/>
                <a:cs typeface="Roboto"/>
              </a:rPr>
              <a:t>urban</a:t>
            </a:r>
            <a:r>
              <a:rPr lang="nl-NL">
                <a:latin typeface="Roboto"/>
                <a:ea typeface="Roboto"/>
                <a:cs typeface="Roboto"/>
              </a:rPr>
              <a:t> </a:t>
            </a:r>
            <a:r>
              <a:rPr lang="nl-NL" err="1">
                <a:latin typeface="Roboto"/>
                <a:ea typeface="Roboto"/>
                <a:cs typeface="Roboto"/>
              </a:rPr>
              <a:t>mining</a:t>
            </a:r>
            <a:r>
              <a:rPr lang="nl-NL">
                <a:latin typeface="Roboto"/>
                <a:ea typeface="Roboto"/>
                <a:cs typeface="Roboto"/>
              </a:rPr>
              <a:t> </a:t>
            </a:r>
            <a:r>
              <a:rPr lang="nl-NL" err="1">
                <a:latin typeface="Roboto"/>
                <a:ea typeface="Roboto"/>
                <a:cs typeface="Roboto"/>
              </a:rPr>
              <a:t>to</a:t>
            </a:r>
            <a:r>
              <a:rPr lang="nl-NL">
                <a:latin typeface="Roboto"/>
                <a:ea typeface="Roboto"/>
                <a:cs typeface="Roboto"/>
              </a:rPr>
              <a:t> recycling, </a:t>
            </a:r>
            <a:r>
              <a:rPr lang="nl-NL" err="1">
                <a:latin typeface="Roboto"/>
                <a:ea typeface="Roboto"/>
                <a:cs typeface="Roboto"/>
              </a:rPr>
              <a:t>to</a:t>
            </a:r>
            <a:r>
              <a:rPr lang="nl-NL">
                <a:latin typeface="Roboto"/>
                <a:ea typeface="Roboto"/>
                <a:cs typeface="Roboto"/>
              </a:rPr>
              <a:t> </a:t>
            </a:r>
            <a:r>
              <a:rPr lang="nl-NL" err="1">
                <a:latin typeface="Roboto"/>
                <a:ea typeface="Roboto"/>
                <a:cs typeface="Roboto"/>
              </a:rPr>
              <a:t>alternative</a:t>
            </a:r>
            <a:r>
              <a:rPr lang="nl-NL">
                <a:latin typeface="Roboto"/>
                <a:ea typeface="Roboto"/>
                <a:cs typeface="Roboto"/>
              </a:rPr>
              <a:t> design, </a:t>
            </a:r>
            <a:r>
              <a:rPr lang="nl-NL" err="1">
                <a:latin typeface="Roboto"/>
                <a:ea typeface="Roboto"/>
                <a:cs typeface="Roboto"/>
              </a:rPr>
              <a:t>mining</a:t>
            </a:r>
            <a:r>
              <a:rPr lang="nl-NL">
                <a:latin typeface="Roboto"/>
                <a:ea typeface="Roboto"/>
                <a:cs typeface="Roboto"/>
              </a:rPr>
              <a:t> </a:t>
            </a:r>
            <a:r>
              <a:rPr lang="nl-NL" err="1">
                <a:latin typeface="Roboto"/>
                <a:ea typeface="Roboto"/>
                <a:cs typeface="Roboto"/>
              </a:rPr>
              <a:t>and</a:t>
            </a:r>
            <a:r>
              <a:rPr lang="nl-NL">
                <a:latin typeface="Roboto"/>
                <a:ea typeface="Roboto"/>
                <a:cs typeface="Roboto"/>
              </a:rPr>
              <a:t> </a:t>
            </a:r>
            <a:r>
              <a:rPr lang="nl-NL" err="1">
                <a:latin typeface="Roboto"/>
                <a:ea typeface="Roboto"/>
                <a:cs typeface="Roboto"/>
              </a:rPr>
              <a:t>material</a:t>
            </a:r>
            <a:r>
              <a:rPr lang="nl-NL">
                <a:latin typeface="Roboto"/>
                <a:ea typeface="Roboto"/>
                <a:cs typeface="Roboto"/>
              </a:rPr>
              <a:t> </a:t>
            </a:r>
            <a:r>
              <a:rPr lang="nl-NL" err="1">
                <a:latin typeface="Roboto"/>
                <a:ea typeface="Roboto"/>
                <a:cs typeface="Roboto"/>
              </a:rPr>
              <a:t>challenges</a:t>
            </a:r>
            <a:r>
              <a:rPr lang="nl-NL">
                <a:latin typeface="Roboto"/>
                <a:ea typeface="Roboto"/>
                <a:cs typeface="Roboto"/>
              </a:rPr>
              <a:t>, </a:t>
            </a:r>
            <a:r>
              <a:rPr lang="nl-NL" err="1">
                <a:latin typeface="Roboto"/>
                <a:ea typeface="Roboto"/>
                <a:cs typeface="Roboto"/>
              </a:rPr>
              <a:t>regulatory</a:t>
            </a:r>
            <a:r>
              <a:rPr lang="nl-NL">
                <a:latin typeface="Roboto"/>
                <a:ea typeface="Roboto"/>
                <a:cs typeface="Roboto"/>
              </a:rPr>
              <a:t> </a:t>
            </a:r>
            <a:r>
              <a:rPr lang="nl-NL" err="1">
                <a:latin typeface="Roboto"/>
                <a:ea typeface="Roboto"/>
                <a:cs typeface="Roboto"/>
              </a:rPr>
              <a:t>and</a:t>
            </a:r>
            <a:r>
              <a:rPr lang="nl-NL">
                <a:latin typeface="Roboto"/>
                <a:ea typeface="Roboto"/>
                <a:cs typeface="Roboto"/>
              </a:rPr>
              <a:t> </a:t>
            </a:r>
            <a:r>
              <a:rPr lang="nl-NL" err="1">
                <a:latin typeface="Roboto"/>
                <a:ea typeface="Roboto"/>
                <a:cs typeface="Roboto"/>
              </a:rPr>
              <a:t>tariff</a:t>
            </a:r>
            <a:r>
              <a:rPr lang="nl-NL">
                <a:latin typeface="Roboto"/>
                <a:ea typeface="Roboto"/>
                <a:cs typeface="Roboto"/>
              </a:rPr>
              <a:t> </a:t>
            </a:r>
            <a:r>
              <a:rPr lang="nl-NL" err="1">
                <a:latin typeface="Roboto"/>
                <a:ea typeface="Roboto"/>
                <a:cs typeface="Roboto"/>
              </a:rPr>
              <a:t>risks</a:t>
            </a:r>
            <a:endParaRPr lang="nl-NL">
              <a:latin typeface="Roboto"/>
              <a:ea typeface="Roboto"/>
              <a:cs typeface="Roboto"/>
            </a:endParaRPr>
          </a:p>
        </p:txBody>
      </p:sp>
      <p:pic>
        <p:nvPicPr>
          <p:cNvPr id="11" name="Picture Placeholder 10" descr="Close-up of a rock pile&#10;&#10;AI-generated content may be incorrect.">
            <a:extLst>
              <a:ext uri="{FF2B5EF4-FFF2-40B4-BE49-F238E27FC236}">
                <a16:creationId xmlns:a16="http://schemas.microsoft.com/office/drawing/2014/main" id="{EB074C06-8432-183A-EF0A-3E7B19C35F7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43196" t="-15" r="17084" b="15"/>
          <a:stretch/>
        </p:blipFill>
        <p:spPr>
          <a:xfrm>
            <a:off x="8109139" y="-22946"/>
            <a:ext cx="4111839" cy="6901762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F1EB668A-8ED3-21A2-2869-00C6A0FCC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Critical </a:t>
            </a:r>
            <a:r>
              <a:rPr lang="nl-NL" err="1"/>
              <a:t>raw</a:t>
            </a:r>
            <a:r>
              <a:rPr lang="nl-NL"/>
              <a:t> </a:t>
            </a:r>
            <a:r>
              <a:rPr lang="nl-NL" err="1"/>
              <a:t>materials</a:t>
            </a:r>
            <a:endParaRPr lang="nl-NL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B08EA53-9DD0-17E9-A2AB-AC953B94A75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nl-NL" err="1"/>
              <a:t>Our</a:t>
            </a:r>
            <a:r>
              <a:rPr lang="nl-NL"/>
              <a:t> tracks</a:t>
            </a:r>
          </a:p>
        </p:txBody>
      </p:sp>
      <p:pic>
        <p:nvPicPr>
          <p:cNvPr id="2" name="Picture 1" descr="A green and yellow logo&#10;&#10;AI-generated content may be incorrect.">
            <a:extLst>
              <a:ext uri="{FF2B5EF4-FFF2-40B4-BE49-F238E27FC236}">
                <a16:creationId xmlns:a16="http://schemas.microsoft.com/office/drawing/2014/main" id="{76E20FF4-D542-6134-6D09-BFEB19BE81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2876" y="6293409"/>
            <a:ext cx="419100" cy="469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4648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8538A1-F53D-D157-FCD3-6FB1A3F545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56E2AA6-54C1-4B92-6AE8-747FD89E6B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nl-NL" b="1"/>
              <a:t>Focus: </a:t>
            </a:r>
            <a:r>
              <a:rPr lang="nl-NL" err="1"/>
              <a:t>Sustainable</a:t>
            </a:r>
            <a:r>
              <a:rPr lang="nl-NL"/>
              <a:t> </a:t>
            </a:r>
            <a:r>
              <a:rPr lang="nl-NL" err="1"/>
              <a:t>SMEs</a:t>
            </a:r>
            <a:r>
              <a:rPr lang="nl-NL"/>
              <a:t> &amp; food </a:t>
            </a:r>
            <a:r>
              <a:rPr lang="nl-NL" err="1"/>
              <a:t>networks</a:t>
            </a:r>
            <a:endParaRPr lang="nl-NL"/>
          </a:p>
          <a:p>
            <a:pPr marL="0" indent="0">
              <a:buNone/>
            </a:pPr>
            <a:endParaRPr lang="nl-NL" b="1"/>
          </a:p>
          <a:p>
            <a:pPr marL="0" indent="0">
              <a:buNone/>
            </a:pPr>
            <a:r>
              <a:rPr lang="nl-NL" b="1" err="1"/>
              <a:t>Themes</a:t>
            </a:r>
            <a:r>
              <a:rPr lang="nl-NL" b="1"/>
              <a:t>: </a:t>
            </a:r>
            <a:r>
              <a:rPr lang="en-US"/>
              <a:t>Regenerative agriculture, community resilience, food security</a:t>
            </a:r>
          </a:p>
          <a:p>
            <a:pPr marL="0" indent="0">
              <a:buNone/>
            </a:pPr>
            <a:endParaRPr lang="nl-NL"/>
          </a:p>
          <a:p>
            <a:pPr marL="0" indent="0">
              <a:buNone/>
            </a:pPr>
            <a:r>
              <a:rPr lang="nl-NL" b="1"/>
              <a:t>Applications: </a:t>
            </a:r>
            <a:r>
              <a:rPr lang="en-US"/>
              <a:t>Food waste reduction, cooperative networks, alternative farming models</a:t>
            </a:r>
            <a:endParaRPr lang="nl-NL"/>
          </a:p>
        </p:txBody>
      </p:sp>
      <p:pic>
        <p:nvPicPr>
          <p:cNvPr id="10" name="Picture Placeholder 9" descr="A group of vegetables in baskets&#10;&#10;AI-generated content may be incorrect.">
            <a:extLst>
              <a:ext uri="{FF2B5EF4-FFF2-40B4-BE49-F238E27FC236}">
                <a16:creationId xmlns:a16="http://schemas.microsoft.com/office/drawing/2014/main" id="{0AA75136-9497-16DB-4B76-BB0F463A9F0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/>
          <a:srcRect l="46087" t="-339" r="9143" b="339"/>
          <a:stretch/>
        </p:blipFill>
        <p:spPr>
          <a:xfrm>
            <a:off x="8109139" y="-22946"/>
            <a:ext cx="4111839" cy="6901762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F5A8DC67-9EE4-680B-D434-50E60A1EA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err="1"/>
              <a:t>Agri</a:t>
            </a:r>
            <a:r>
              <a:rPr lang="nl-NL"/>
              <a:t>-food </a:t>
            </a:r>
            <a:r>
              <a:rPr lang="nl-NL" err="1"/>
              <a:t>supply</a:t>
            </a:r>
            <a:r>
              <a:rPr lang="nl-NL"/>
              <a:t> </a:t>
            </a:r>
            <a:r>
              <a:rPr lang="nl-NL" err="1"/>
              <a:t>chains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2B2551-4AA0-B056-8B00-BC77067AAA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nl-NL" err="1"/>
              <a:t>Our</a:t>
            </a:r>
            <a:r>
              <a:rPr lang="nl-NL"/>
              <a:t> tracks</a:t>
            </a:r>
          </a:p>
        </p:txBody>
      </p:sp>
      <p:pic>
        <p:nvPicPr>
          <p:cNvPr id="11" name="Picture 10" descr="A green and yellow logo&#10;&#10;AI-generated content may be incorrect.">
            <a:extLst>
              <a:ext uri="{FF2B5EF4-FFF2-40B4-BE49-F238E27FC236}">
                <a16:creationId xmlns:a16="http://schemas.microsoft.com/office/drawing/2014/main" id="{83B8621E-7337-0717-FA3B-363B6720C1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2876" y="6293409"/>
            <a:ext cx="419100" cy="469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728307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6AF0C0B7-543F-D389-5821-6A1BE21D2A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l-NL" dirty="0" err="1"/>
              <a:t>January</a:t>
            </a:r>
            <a:r>
              <a:rPr lang="nl-NL" dirty="0"/>
              <a:t> 15th, 2026: </a:t>
            </a:r>
            <a:r>
              <a:rPr lang="nl-NL" dirty="0" err="1"/>
              <a:t>final</a:t>
            </a:r>
            <a:r>
              <a:rPr lang="nl-NL" dirty="0"/>
              <a:t> </a:t>
            </a:r>
            <a:r>
              <a:rPr lang="nl-NL" dirty="0" err="1"/>
              <a:t>presentation</a:t>
            </a:r>
            <a:endParaRPr lang="nl-NL" dirty="0"/>
          </a:p>
          <a:p>
            <a:r>
              <a:rPr lang="nl-NL" dirty="0"/>
              <a:t>Pitch </a:t>
            </a:r>
            <a:r>
              <a:rPr lang="nl-NL" dirty="0" err="1"/>
              <a:t>you</a:t>
            </a:r>
            <a:r>
              <a:rPr lang="nl-NL" dirty="0"/>
              <a:t> </a:t>
            </a:r>
            <a:r>
              <a:rPr lang="nl-NL" dirty="0" err="1"/>
              <a:t>idea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professionals! </a:t>
            </a:r>
          </a:p>
          <a:p>
            <a:endParaRPr lang="nl-NL" dirty="0"/>
          </a:p>
          <a:p>
            <a:pPr marL="0" indent="0">
              <a:buNone/>
            </a:pPr>
            <a:r>
              <a:rPr lang="nl-NL" dirty="0"/>
              <a:t>No report, but a </a:t>
            </a:r>
            <a:r>
              <a:rPr lang="nl-NL" dirty="0" err="1"/>
              <a:t>handover</a:t>
            </a:r>
            <a:endParaRPr lang="nl-NL" dirty="0"/>
          </a:p>
          <a:p>
            <a:r>
              <a:rPr lang="nl-NL" dirty="0"/>
              <a:t>We </a:t>
            </a:r>
            <a:r>
              <a:rPr lang="nl-NL" dirty="0" err="1"/>
              <a:t>give</a:t>
            </a:r>
            <a:r>
              <a:rPr lang="nl-NL" dirty="0"/>
              <a:t> </a:t>
            </a:r>
            <a:r>
              <a:rPr lang="nl-NL" dirty="0" err="1"/>
              <a:t>you</a:t>
            </a:r>
            <a:r>
              <a:rPr lang="nl-NL" dirty="0"/>
              <a:t> </a:t>
            </a:r>
            <a:r>
              <a:rPr lang="nl-NL" dirty="0" err="1"/>
              <a:t>freedom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choose</a:t>
            </a:r>
            <a:r>
              <a:rPr lang="nl-NL" dirty="0"/>
              <a:t> </a:t>
            </a:r>
            <a:r>
              <a:rPr lang="nl-NL" dirty="0" err="1"/>
              <a:t>how</a:t>
            </a:r>
            <a:r>
              <a:rPr lang="nl-NL" dirty="0"/>
              <a:t> </a:t>
            </a:r>
            <a:r>
              <a:rPr lang="nl-NL" dirty="0" err="1"/>
              <a:t>you</a:t>
            </a:r>
            <a:r>
              <a:rPr lang="nl-NL" dirty="0"/>
              <a:t> present </a:t>
            </a:r>
            <a:r>
              <a:rPr lang="nl-NL" dirty="0" err="1"/>
              <a:t>your</a:t>
            </a:r>
            <a:r>
              <a:rPr lang="nl-NL" dirty="0"/>
              <a:t> </a:t>
            </a:r>
            <a:r>
              <a:rPr lang="nl-NL" dirty="0" err="1"/>
              <a:t>results</a:t>
            </a:r>
            <a:endParaRPr lang="nl-NL" dirty="0"/>
          </a:p>
          <a:p>
            <a:r>
              <a:rPr lang="nl-NL" dirty="0"/>
              <a:t>It </a:t>
            </a:r>
            <a:r>
              <a:rPr lang="nl-NL" dirty="0" err="1"/>
              <a:t>should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</a:t>
            </a:r>
            <a:r>
              <a:rPr lang="nl-NL" dirty="0" err="1"/>
              <a:t>understandable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ones</a:t>
            </a:r>
            <a:r>
              <a:rPr lang="nl-NL" dirty="0"/>
              <a:t> </a:t>
            </a:r>
            <a:r>
              <a:rPr lang="nl-NL" dirty="0" err="1"/>
              <a:t>coming</a:t>
            </a:r>
            <a:r>
              <a:rPr lang="nl-NL" dirty="0"/>
              <a:t> </a:t>
            </a:r>
            <a:r>
              <a:rPr lang="nl-NL" dirty="0" err="1"/>
              <a:t>after</a:t>
            </a:r>
            <a:r>
              <a:rPr lang="nl-NL" dirty="0"/>
              <a:t> </a:t>
            </a:r>
            <a:r>
              <a:rPr lang="nl-NL" dirty="0" err="1"/>
              <a:t>you</a:t>
            </a:r>
            <a:endParaRPr lang="nl-NL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D530E16-C724-3D3A-2FEE-B0AFD067B00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42F04ED3-C5AF-A426-C2B4-1D0889E62A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Important </a:t>
            </a:r>
            <a:r>
              <a:rPr lang="nl-NL" err="1"/>
              <a:t>outcomes</a:t>
            </a:r>
            <a:r>
              <a:rPr lang="nl-NL"/>
              <a:t> &amp; deadlines</a:t>
            </a:r>
          </a:p>
        </p:txBody>
      </p:sp>
    </p:spTree>
    <p:extLst>
      <p:ext uri="{BB962C8B-B14F-4D97-AF65-F5344CB8AC3E}">
        <p14:creationId xmlns:p14="http://schemas.microsoft.com/office/powerpoint/2010/main" val="27627566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A group of hands reaching up to the sky with a trophy&#10;&#10;AI-generated content may be incorrect.">
            <a:extLst>
              <a:ext uri="{FF2B5EF4-FFF2-40B4-BE49-F238E27FC236}">
                <a16:creationId xmlns:a16="http://schemas.microsoft.com/office/drawing/2014/main" id="{2E9C468D-3D59-AA96-AF8C-8DE34939FEC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26549" r="26549"/>
          <a:stretch>
            <a:fillRect/>
          </a:stretch>
        </p:blipFill>
        <p:spPr/>
      </p:pic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0E541E08-3C4E-A597-DED3-2FEB0C5104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1499" y="3038497"/>
            <a:ext cx="4270654" cy="777667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8CB91E35-2FD8-D13F-2332-741BD7890B3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 err="1"/>
              <a:t>Awards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1780313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Content Placeholder 4">
            <a:extLst>
              <a:ext uri="{FF2B5EF4-FFF2-40B4-BE49-F238E27FC236}">
                <a16:creationId xmlns:a16="http://schemas.microsoft.com/office/drawing/2014/main" id="{91757164-80C8-99B6-9AB1-3297DE35F1D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5846194"/>
              </p:ext>
            </p:extLst>
          </p:nvPr>
        </p:nvGraphicFramePr>
        <p:xfrm>
          <a:off x="615870" y="2031629"/>
          <a:ext cx="10502327" cy="29269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0DB9DBA-19E8-C17F-6109-F9F7B95F43D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92AC7B1-F4CA-4550-969A-C04E53074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7391579-DC63-C06B-8FB7-422DAFA32D5D}"/>
              </a:ext>
            </a:extLst>
          </p:cNvPr>
          <p:cNvSpPr txBox="1"/>
          <p:nvPr/>
        </p:nvSpPr>
        <p:spPr>
          <a:xfrm>
            <a:off x="963971" y="4311572"/>
            <a:ext cx="2752781" cy="21216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217">
              <a:lnSpc>
                <a:spcPct val="90000"/>
              </a:lnSpc>
              <a:spcBef>
                <a:spcPts val="1000"/>
              </a:spcBef>
              <a:defRPr/>
            </a:pPr>
            <a:r>
              <a:rPr lang="en-GB" sz="1600" dirty="0">
                <a:solidFill>
                  <a:srgbClr val="000000"/>
                </a:solidFill>
                <a:latin typeface="Roboto"/>
                <a:ea typeface="Roboto"/>
                <a:cs typeface="Roboto"/>
              </a:rPr>
              <a:t>You have convinced everyone your idea is going to change the world</a:t>
            </a:r>
          </a:p>
          <a:p>
            <a:pPr algn="ctr" defTabSz="914217">
              <a:lnSpc>
                <a:spcPct val="90000"/>
              </a:lnSpc>
              <a:spcBef>
                <a:spcPts val="1000"/>
              </a:spcBef>
              <a:defRPr/>
            </a:pPr>
            <a:endParaRPr lang="en-GB" sz="1600" dirty="0">
              <a:solidFill>
                <a:srgbClr val="000000"/>
              </a:solidFill>
              <a:latin typeface="Roboto"/>
              <a:ea typeface="Roboto"/>
              <a:cs typeface="Roboto"/>
            </a:endParaRPr>
          </a:p>
          <a:p>
            <a:pPr algn="ctr" defTabSz="914217">
              <a:lnSpc>
                <a:spcPct val="90000"/>
              </a:lnSpc>
              <a:spcBef>
                <a:spcPts val="1000"/>
              </a:spcBef>
              <a:defRPr/>
            </a:pPr>
            <a:r>
              <a:rPr lang="en-GB" sz="1600" dirty="0">
                <a:solidFill>
                  <a:srgbClr val="000000"/>
                </a:solidFill>
                <a:latin typeface="Roboto"/>
                <a:ea typeface="Roboto"/>
                <a:cs typeface="Roboto"/>
              </a:rPr>
              <a:t>Example to win: make a video about your idea/journey and have it seen by many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A1E794A-D00B-2796-EE26-2FC456B13043}"/>
              </a:ext>
            </a:extLst>
          </p:cNvPr>
          <p:cNvSpPr txBox="1"/>
          <p:nvPr/>
        </p:nvSpPr>
        <p:spPr>
          <a:xfrm>
            <a:off x="4479279" y="4311572"/>
            <a:ext cx="2752781" cy="21216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217">
              <a:lnSpc>
                <a:spcPct val="90000"/>
              </a:lnSpc>
              <a:spcBef>
                <a:spcPts val="1000"/>
              </a:spcBef>
              <a:defRPr/>
            </a:pPr>
            <a:r>
              <a:rPr lang="en-GB" sz="1600" dirty="0">
                <a:solidFill>
                  <a:srgbClr val="000000"/>
                </a:solidFill>
                <a:latin typeface="Roboto"/>
                <a:ea typeface="Roboto"/>
                <a:cs typeface="Roboto"/>
              </a:rPr>
              <a:t>You have spread your idea to the most people in your network</a:t>
            </a:r>
          </a:p>
          <a:p>
            <a:pPr algn="ctr" defTabSz="914217">
              <a:lnSpc>
                <a:spcPct val="90000"/>
              </a:lnSpc>
              <a:spcBef>
                <a:spcPts val="1000"/>
              </a:spcBef>
              <a:defRPr/>
            </a:pPr>
            <a:endParaRPr lang="en-GB" sz="1600" dirty="0">
              <a:solidFill>
                <a:srgbClr val="000000"/>
              </a:solidFill>
              <a:latin typeface="Roboto"/>
              <a:ea typeface="Roboto"/>
              <a:cs typeface="Roboto"/>
            </a:endParaRPr>
          </a:p>
          <a:p>
            <a:pPr algn="ctr" defTabSz="914217">
              <a:lnSpc>
                <a:spcPct val="90000"/>
              </a:lnSpc>
              <a:spcBef>
                <a:spcPts val="1000"/>
              </a:spcBef>
              <a:defRPr/>
            </a:pPr>
            <a:r>
              <a:rPr lang="en-GB" sz="1600" dirty="0">
                <a:solidFill>
                  <a:srgbClr val="000000"/>
                </a:solidFill>
                <a:latin typeface="Roboto"/>
                <a:ea typeface="Roboto"/>
                <a:cs typeface="Roboto"/>
              </a:rPr>
              <a:t>Example to win: share frequently on LinkedIn &amp; other socials, create an online community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87EB5D7-D707-85ED-5B86-A55E296C244D}"/>
              </a:ext>
            </a:extLst>
          </p:cNvPr>
          <p:cNvSpPr txBox="1"/>
          <p:nvPr/>
        </p:nvSpPr>
        <p:spPr>
          <a:xfrm>
            <a:off x="7994587" y="4311572"/>
            <a:ext cx="2752781" cy="234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217">
              <a:lnSpc>
                <a:spcPct val="90000"/>
              </a:lnSpc>
              <a:spcBef>
                <a:spcPts val="1000"/>
              </a:spcBef>
              <a:defRPr/>
            </a:pPr>
            <a:r>
              <a:rPr lang="en-GB" sz="1600" dirty="0">
                <a:solidFill>
                  <a:srgbClr val="000000"/>
                </a:solidFill>
                <a:latin typeface="Roboto"/>
                <a:ea typeface="Roboto"/>
                <a:cs typeface="Roboto"/>
              </a:rPr>
              <a:t>Your idea has the most impact on the environment you have picked</a:t>
            </a:r>
          </a:p>
          <a:p>
            <a:pPr algn="ctr" defTabSz="914217">
              <a:lnSpc>
                <a:spcPct val="90000"/>
              </a:lnSpc>
              <a:spcBef>
                <a:spcPts val="1000"/>
              </a:spcBef>
              <a:defRPr/>
            </a:pPr>
            <a:endParaRPr lang="en-GB" sz="1600" dirty="0">
              <a:solidFill>
                <a:srgbClr val="000000"/>
              </a:solidFill>
              <a:latin typeface="Roboto"/>
              <a:ea typeface="Roboto"/>
              <a:cs typeface="Roboto"/>
            </a:endParaRPr>
          </a:p>
          <a:p>
            <a:pPr algn="ctr" defTabSz="914217">
              <a:lnSpc>
                <a:spcPct val="90000"/>
              </a:lnSpc>
              <a:spcBef>
                <a:spcPts val="1000"/>
              </a:spcBef>
              <a:defRPr/>
            </a:pPr>
            <a:r>
              <a:rPr lang="en-GB" sz="1600" dirty="0">
                <a:solidFill>
                  <a:srgbClr val="000000"/>
                </a:solidFill>
                <a:latin typeface="Roboto"/>
                <a:ea typeface="Roboto"/>
                <a:cs typeface="Roboto"/>
              </a:rPr>
              <a:t>Example to win: convince the jury, have someone already committing to working with you in the future</a:t>
            </a:r>
          </a:p>
        </p:txBody>
      </p:sp>
    </p:spTree>
    <p:extLst>
      <p:ext uri="{BB962C8B-B14F-4D97-AF65-F5344CB8AC3E}">
        <p14:creationId xmlns:p14="http://schemas.microsoft.com/office/powerpoint/2010/main" val="26500701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lose-up van kettingschakeling">
            <a:extLst>
              <a:ext uri="{FF2B5EF4-FFF2-40B4-BE49-F238E27FC236}">
                <a16:creationId xmlns:a16="http://schemas.microsoft.com/office/drawing/2014/main" id="{92C20254-7CDF-7E71-E5DC-58745A743B0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283" r="25873" b="2"/>
          <a:stretch/>
        </p:blipFill>
        <p:spPr>
          <a:xfrm>
            <a:off x="5418065" y="-12764"/>
            <a:ext cx="6786994" cy="6880190"/>
          </a:xfrm>
          <a:custGeom>
            <a:avLst/>
            <a:gdLst>
              <a:gd name="connsiteX0" fmla="*/ 0 w 12650788"/>
              <a:gd name="connsiteY0" fmla="*/ 0 h 13730288"/>
              <a:gd name="connsiteX1" fmla="*/ 10542281 w 12650788"/>
              <a:gd name="connsiteY1" fmla="*/ 0 h 13730288"/>
              <a:gd name="connsiteX2" fmla="*/ 12650788 w 12650788"/>
              <a:gd name="connsiteY2" fmla="*/ 2108507 h 13730288"/>
              <a:gd name="connsiteX3" fmla="*/ 12650788 w 12650788"/>
              <a:gd name="connsiteY3" fmla="*/ 13730288 h 13730288"/>
              <a:gd name="connsiteX4" fmla="*/ 0 w 12650788"/>
              <a:gd name="connsiteY4" fmla="*/ 13730288 h 13730288"/>
              <a:gd name="connsiteX5" fmla="*/ 0 w 12650788"/>
              <a:gd name="connsiteY5" fmla="*/ 0 h 13730288"/>
              <a:gd name="connsiteX0" fmla="*/ 3048000 w 12650788"/>
              <a:gd name="connsiteY0" fmla="*/ 0 h 13730288"/>
              <a:gd name="connsiteX1" fmla="*/ 10542281 w 12650788"/>
              <a:gd name="connsiteY1" fmla="*/ 0 h 13730288"/>
              <a:gd name="connsiteX2" fmla="*/ 12650788 w 12650788"/>
              <a:gd name="connsiteY2" fmla="*/ 2108507 h 13730288"/>
              <a:gd name="connsiteX3" fmla="*/ 12650788 w 12650788"/>
              <a:gd name="connsiteY3" fmla="*/ 13730288 h 13730288"/>
              <a:gd name="connsiteX4" fmla="*/ 0 w 12650788"/>
              <a:gd name="connsiteY4" fmla="*/ 13730288 h 13730288"/>
              <a:gd name="connsiteX5" fmla="*/ 3048000 w 12650788"/>
              <a:gd name="connsiteY5" fmla="*/ 0 h 13730288"/>
              <a:gd name="connsiteX0" fmla="*/ 3906982 w 13509770"/>
              <a:gd name="connsiteY0" fmla="*/ 0 h 13730288"/>
              <a:gd name="connsiteX1" fmla="*/ 11401263 w 13509770"/>
              <a:gd name="connsiteY1" fmla="*/ 0 h 13730288"/>
              <a:gd name="connsiteX2" fmla="*/ 13509770 w 13509770"/>
              <a:gd name="connsiteY2" fmla="*/ 2108507 h 13730288"/>
              <a:gd name="connsiteX3" fmla="*/ 13509770 w 13509770"/>
              <a:gd name="connsiteY3" fmla="*/ 13730288 h 13730288"/>
              <a:gd name="connsiteX4" fmla="*/ 0 w 13509770"/>
              <a:gd name="connsiteY4" fmla="*/ 13702579 h 13730288"/>
              <a:gd name="connsiteX5" fmla="*/ 3906982 w 13509770"/>
              <a:gd name="connsiteY5" fmla="*/ 0 h 13730288"/>
              <a:gd name="connsiteX0" fmla="*/ 3893128 w 13495916"/>
              <a:gd name="connsiteY0" fmla="*/ 0 h 13730288"/>
              <a:gd name="connsiteX1" fmla="*/ 11387409 w 13495916"/>
              <a:gd name="connsiteY1" fmla="*/ 0 h 13730288"/>
              <a:gd name="connsiteX2" fmla="*/ 13495916 w 13495916"/>
              <a:gd name="connsiteY2" fmla="*/ 2108507 h 13730288"/>
              <a:gd name="connsiteX3" fmla="*/ 13495916 w 13495916"/>
              <a:gd name="connsiteY3" fmla="*/ 13730288 h 13730288"/>
              <a:gd name="connsiteX4" fmla="*/ 0 w 13495916"/>
              <a:gd name="connsiteY4" fmla="*/ 13730288 h 13730288"/>
              <a:gd name="connsiteX5" fmla="*/ 3893128 w 13495916"/>
              <a:gd name="connsiteY5" fmla="*/ 0 h 13730288"/>
              <a:gd name="connsiteX0" fmla="*/ 3893128 w 13509771"/>
              <a:gd name="connsiteY0" fmla="*/ 11239 h 13741527"/>
              <a:gd name="connsiteX1" fmla="*/ 11387409 w 13509771"/>
              <a:gd name="connsiteY1" fmla="*/ 11239 h 13741527"/>
              <a:gd name="connsiteX2" fmla="*/ 13509771 w 13509771"/>
              <a:gd name="connsiteY2" fmla="*/ 0 h 13741527"/>
              <a:gd name="connsiteX3" fmla="*/ 13495916 w 13509771"/>
              <a:gd name="connsiteY3" fmla="*/ 13741527 h 13741527"/>
              <a:gd name="connsiteX4" fmla="*/ 0 w 13509771"/>
              <a:gd name="connsiteY4" fmla="*/ 13741527 h 13741527"/>
              <a:gd name="connsiteX5" fmla="*/ 3893128 w 13509771"/>
              <a:gd name="connsiteY5" fmla="*/ 11239 h 13741527"/>
              <a:gd name="connsiteX0" fmla="*/ 3893128 w 13509771"/>
              <a:gd name="connsiteY0" fmla="*/ 11239 h 13741527"/>
              <a:gd name="connsiteX1" fmla="*/ 13509771 w 13509771"/>
              <a:gd name="connsiteY1" fmla="*/ 0 h 13741527"/>
              <a:gd name="connsiteX2" fmla="*/ 13495916 w 13509771"/>
              <a:gd name="connsiteY2" fmla="*/ 13741527 h 13741527"/>
              <a:gd name="connsiteX3" fmla="*/ 0 w 13509771"/>
              <a:gd name="connsiteY3" fmla="*/ 13741527 h 13741527"/>
              <a:gd name="connsiteX4" fmla="*/ 3893128 w 13509771"/>
              <a:gd name="connsiteY4" fmla="*/ 11239 h 13741527"/>
              <a:gd name="connsiteX0" fmla="*/ 3921408 w 13538051"/>
              <a:gd name="connsiteY0" fmla="*/ 11239 h 13750954"/>
              <a:gd name="connsiteX1" fmla="*/ 13538051 w 13538051"/>
              <a:gd name="connsiteY1" fmla="*/ 0 h 13750954"/>
              <a:gd name="connsiteX2" fmla="*/ 13524196 w 13538051"/>
              <a:gd name="connsiteY2" fmla="*/ 13741527 h 13750954"/>
              <a:gd name="connsiteX3" fmla="*/ 0 w 13538051"/>
              <a:gd name="connsiteY3" fmla="*/ 13750954 h 13750954"/>
              <a:gd name="connsiteX4" fmla="*/ 3921408 w 13538051"/>
              <a:gd name="connsiteY4" fmla="*/ 11239 h 13750954"/>
              <a:gd name="connsiteX0" fmla="*/ 3959115 w 13575758"/>
              <a:gd name="connsiteY0" fmla="*/ 11239 h 13760381"/>
              <a:gd name="connsiteX1" fmla="*/ 13575758 w 13575758"/>
              <a:gd name="connsiteY1" fmla="*/ 0 h 13760381"/>
              <a:gd name="connsiteX2" fmla="*/ 13561903 w 13575758"/>
              <a:gd name="connsiteY2" fmla="*/ 13741527 h 13760381"/>
              <a:gd name="connsiteX3" fmla="*/ 0 w 13575758"/>
              <a:gd name="connsiteY3" fmla="*/ 13760381 h 13760381"/>
              <a:gd name="connsiteX4" fmla="*/ 3959115 w 13575758"/>
              <a:gd name="connsiteY4" fmla="*/ 11239 h 13760381"/>
              <a:gd name="connsiteX0" fmla="*/ 3949688 w 13575758"/>
              <a:gd name="connsiteY0" fmla="*/ 1812 h 13760381"/>
              <a:gd name="connsiteX1" fmla="*/ 13575758 w 13575758"/>
              <a:gd name="connsiteY1" fmla="*/ 0 h 13760381"/>
              <a:gd name="connsiteX2" fmla="*/ 13561903 w 13575758"/>
              <a:gd name="connsiteY2" fmla="*/ 13741527 h 13760381"/>
              <a:gd name="connsiteX3" fmla="*/ 0 w 13575758"/>
              <a:gd name="connsiteY3" fmla="*/ 13760381 h 13760381"/>
              <a:gd name="connsiteX4" fmla="*/ 3949688 w 13575758"/>
              <a:gd name="connsiteY4" fmla="*/ 1812 h 13760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575758" h="13760381">
                <a:moveTo>
                  <a:pt x="3949688" y="1812"/>
                </a:moveTo>
                <a:lnTo>
                  <a:pt x="13575758" y="0"/>
                </a:lnTo>
                <a:cubicBezTo>
                  <a:pt x="13571140" y="4580509"/>
                  <a:pt x="13566521" y="9161018"/>
                  <a:pt x="13561903" y="13741527"/>
                </a:cubicBezTo>
                <a:lnTo>
                  <a:pt x="0" y="13760381"/>
                </a:lnTo>
                <a:lnTo>
                  <a:pt x="3949688" y="1812"/>
                </a:lnTo>
                <a:close/>
              </a:path>
            </a:pathLst>
          </a:custGeom>
          <a:noFill/>
        </p:spPr>
      </p:pic>
      <p:sp>
        <p:nvSpPr>
          <p:cNvPr id="11" name="Subtitle 2">
            <a:extLst>
              <a:ext uri="{FF2B5EF4-FFF2-40B4-BE49-F238E27FC236}">
                <a16:creationId xmlns:a16="http://schemas.microsoft.com/office/drawing/2014/main" id="{509B18BF-1FC6-04F2-54ED-C99122CB3C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1499" y="4801164"/>
            <a:ext cx="4270654" cy="777667"/>
          </a:xfrm>
        </p:spPr>
        <p:txBody>
          <a:bodyPr/>
          <a:lstStyle/>
          <a:p>
            <a:endParaRPr lang="en-US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0EB5D97A-D92E-4119-530F-D7517E1404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1499" y="2338324"/>
            <a:ext cx="4667644" cy="2153653"/>
          </a:xfrm>
        </p:spPr>
        <p:txBody>
          <a:bodyPr anchor="t">
            <a:normAutofit/>
          </a:bodyPr>
          <a:lstStyle/>
          <a:p>
            <a:r>
              <a:rPr lang="nl-NL" sz="4100" err="1"/>
              <a:t>Icebreaker</a:t>
            </a:r>
            <a:r>
              <a:rPr lang="nl-NL" sz="4100"/>
              <a:t> – </a:t>
            </a:r>
            <a:r>
              <a:rPr lang="nl-NL" sz="4100" err="1"/>
              <a:t>what</a:t>
            </a:r>
            <a:r>
              <a:rPr lang="nl-NL" sz="4100"/>
              <a:t> is a </a:t>
            </a:r>
            <a:r>
              <a:rPr lang="nl-NL" sz="4100" err="1"/>
              <a:t>supply</a:t>
            </a:r>
            <a:r>
              <a:rPr lang="nl-NL" sz="4100"/>
              <a:t> chain &amp; </a:t>
            </a:r>
            <a:r>
              <a:rPr lang="nl-NL" sz="4100" err="1"/>
              <a:t>its</a:t>
            </a:r>
            <a:r>
              <a:rPr lang="nl-NL" sz="4100"/>
              <a:t> impact? </a:t>
            </a:r>
          </a:p>
        </p:txBody>
      </p:sp>
    </p:spTree>
    <p:extLst>
      <p:ext uri="{BB962C8B-B14F-4D97-AF65-F5344CB8AC3E}">
        <p14:creationId xmlns:p14="http://schemas.microsoft.com/office/powerpoint/2010/main" val="625659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ersoon met een idee">
            <a:extLst>
              <a:ext uri="{FF2B5EF4-FFF2-40B4-BE49-F238E27FC236}">
                <a16:creationId xmlns:a16="http://schemas.microsoft.com/office/drawing/2014/main" id="{168B0215-FDA8-4EA9-7F24-EEBBF8118D3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1307" r="12848" b="2"/>
          <a:stretch/>
        </p:blipFill>
        <p:spPr>
          <a:xfrm>
            <a:off x="5418065" y="-12764"/>
            <a:ext cx="6786995" cy="6880191"/>
          </a:xfrm>
          <a:custGeom>
            <a:avLst/>
            <a:gdLst>
              <a:gd name="connsiteX0" fmla="*/ 0 w 12650788"/>
              <a:gd name="connsiteY0" fmla="*/ 0 h 13730288"/>
              <a:gd name="connsiteX1" fmla="*/ 10542281 w 12650788"/>
              <a:gd name="connsiteY1" fmla="*/ 0 h 13730288"/>
              <a:gd name="connsiteX2" fmla="*/ 12650788 w 12650788"/>
              <a:gd name="connsiteY2" fmla="*/ 2108507 h 13730288"/>
              <a:gd name="connsiteX3" fmla="*/ 12650788 w 12650788"/>
              <a:gd name="connsiteY3" fmla="*/ 13730288 h 13730288"/>
              <a:gd name="connsiteX4" fmla="*/ 0 w 12650788"/>
              <a:gd name="connsiteY4" fmla="*/ 13730288 h 13730288"/>
              <a:gd name="connsiteX5" fmla="*/ 0 w 12650788"/>
              <a:gd name="connsiteY5" fmla="*/ 0 h 13730288"/>
              <a:gd name="connsiteX0" fmla="*/ 3048000 w 12650788"/>
              <a:gd name="connsiteY0" fmla="*/ 0 h 13730288"/>
              <a:gd name="connsiteX1" fmla="*/ 10542281 w 12650788"/>
              <a:gd name="connsiteY1" fmla="*/ 0 h 13730288"/>
              <a:gd name="connsiteX2" fmla="*/ 12650788 w 12650788"/>
              <a:gd name="connsiteY2" fmla="*/ 2108507 h 13730288"/>
              <a:gd name="connsiteX3" fmla="*/ 12650788 w 12650788"/>
              <a:gd name="connsiteY3" fmla="*/ 13730288 h 13730288"/>
              <a:gd name="connsiteX4" fmla="*/ 0 w 12650788"/>
              <a:gd name="connsiteY4" fmla="*/ 13730288 h 13730288"/>
              <a:gd name="connsiteX5" fmla="*/ 3048000 w 12650788"/>
              <a:gd name="connsiteY5" fmla="*/ 0 h 13730288"/>
              <a:gd name="connsiteX0" fmla="*/ 3906982 w 13509770"/>
              <a:gd name="connsiteY0" fmla="*/ 0 h 13730288"/>
              <a:gd name="connsiteX1" fmla="*/ 11401263 w 13509770"/>
              <a:gd name="connsiteY1" fmla="*/ 0 h 13730288"/>
              <a:gd name="connsiteX2" fmla="*/ 13509770 w 13509770"/>
              <a:gd name="connsiteY2" fmla="*/ 2108507 h 13730288"/>
              <a:gd name="connsiteX3" fmla="*/ 13509770 w 13509770"/>
              <a:gd name="connsiteY3" fmla="*/ 13730288 h 13730288"/>
              <a:gd name="connsiteX4" fmla="*/ 0 w 13509770"/>
              <a:gd name="connsiteY4" fmla="*/ 13702579 h 13730288"/>
              <a:gd name="connsiteX5" fmla="*/ 3906982 w 13509770"/>
              <a:gd name="connsiteY5" fmla="*/ 0 h 13730288"/>
              <a:gd name="connsiteX0" fmla="*/ 3893128 w 13495916"/>
              <a:gd name="connsiteY0" fmla="*/ 0 h 13730288"/>
              <a:gd name="connsiteX1" fmla="*/ 11387409 w 13495916"/>
              <a:gd name="connsiteY1" fmla="*/ 0 h 13730288"/>
              <a:gd name="connsiteX2" fmla="*/ 13495916 w 13495916"/>
              <a:gd name="connsiteY2" fmla="*/ 2108507 h 13730288"/>
              <a:gd name="connsiteX3" fmla="*/ 13495916 w 13495916"/>
              <a:gd name="connsiteY3" fmla="*/ 13730288 h 13730288"/>
              <a:gd name="connsiteX4" fmla="*/ 0 w 13495916"/>
              <a:gd name="connsiteY4" fmla="*/ 13730288 h 13730288"/>
              <a:gd name="connsiteX5" fmla="*/ 3893128 w 13495916"/>
              <a:gd name="connsiteY5" fmla="*/ 0 h 13730288"/>
              <a:gd name="connsiteX0" fmla="*/ 3893128 w 13509771"/>
              <a:gd name="connsiteY0" fmla="*/ 11239 h 13741527"/>
              <a:gd name="connsiteX1" fmla="*/ 11387409 w 13509771"/>
              <a:gd name="connsiteY1" fmla="*/ 11239 h 13741527"/>
              <a:gd name="connsiteX2" fmla="*/ 13509771 w 13509771"/>
              <a:gd name="connsiteY2" fmla="*/ 0 h 13741527"/>
              <a:gd name="connsiteX3" fmla="*/ 13495916 w 13509771"/>
              <a:gd name="connsiteY3" fmla="*/ 13741527 h 13741527"/>
              <a:gd name="connsiteX4" fmla="*/ 0 w 13509771"/>
              <a:gd name="connsiteY4" fmla="*/ 13741527 h 13741527"/>
              <a:gd name="connsiteX5" fmla="*/ 3893128 w 13509771"/>
              <a:gd name="connsiteY5" fmla="*/ 11239 h 13741527"/>
              <a:gd name="connsiteX0" fmla="*/ 3893128 w 13509771"/>
              <a:gd name="connsiteY0" fmla="*/ 11239 h 13741527"/>
              <a:gd name="connsiteX1" fmla="*/ 13509771 w 13509771"/>
              <a:gd name="connsiteY1" fmla="*/ 0 h 13741527"/>
              <a:gd name="connsiteX2" fmla="*/ 13495916 w 13509771"/>
              <a:gd name="connsiteY2" fmla="*/ 13741527 h 13741527"/>
              <a:gd name="connsiteX3" fmla="*/ 0 w 13509771"/>
              <a:gd name="connsiteY3" fmla="*/ 13741527 h 13741527"/>
              <a:gd name="connsiteX4" fmla="*/ 3893128 w 13509771"/>
              <a:gd name="connsiteY4" fmla="*/ 11239 h 13741527"/>
              <a:gd name="connsiteX0" fmla="*/ 3921408 w 13538051"/>
              <a:gd name="connsiteY0" fmla="*/ 11239 h 13750954"/>
              <a:gd name="connsiteX1" fmla="*/ 13538051 w 13538051"/>
              <a:gd name="connsiteY1" fmla="*/ 0 h 13750954"/>
              <a:gd name="connsiteX2" fmla="*/ 13524196 w 13538051"/>
              <a:gd name="connsiteY2" fmla="*/ 13741527 h 13750954"/>
              <a:gd name="connsiteX3" fmla="*/ 0 w 13538051"/>
              <a:gd name="connsiteY3" fmla="*/ 13750954 h 13750954"/>
              <a:gd name="connsiteX4" fmla="*/ 3921408 w 13538051"/>
              <a:gd name="connsiteY4" fmla="*/ 11239 h 13750954"/>
              <a:gd name="connsiteX0" fmla="*/ 3959115 w 13575758"/>
              <a:gd name="connsiteY0" fmla="*/ 11239 h 13760381"/>
              <a:gd name="connsiteX1" fmla="*/ 13575758 w 13575758"/>
              <a:gd name="connsiteY1" fmla="*/ 0 h 13760381"/>
              <a:gd name="connsiteX2" fmla="*/ 13561903 w 13575758"/>
              <a:gd name="connsiteY2" fmla="*/ 13741527 h 13760381"/>
              <a:gd name="connsiteX3" fmla="*/ 0 w 13575758"/>
              <a:gd name="connsiteY3" fmla="*/ 13760381 h 13760381"/>
              <a:gd name="connsiteX4" fmla="*/ 3959115 w 13575758"/>
              <a:gd name="connsiteY4" fmla="*/ 11239 h 13760381"/>
              <a:gd name="connsiteX0" fmla="*/ 3949688 w 13575758"/>
              <a:gd name="connsiteY0" fmla="*/ 1812 h 13760381"/>
              <a:gd name="connsiteX1" fmla="*/ 13575758 w 13575758"/>
              <a:gd name="connsiteY1" fmla="*/ 0 h 13760381"/>
              <a:gd name="connsiteX2" fmla="*/ 13561903 w 13575758"/>
              <a:gd name="connsiteY2" fmla="*/ 13741527 h 13760381"/>
              <a:gd name="connsiteX3" fmla="*/ 0 w 13575758"/>
              <a:gd name="connsiteY3" fmla="*/ 13760381 h 13760381"/>
              <a:gd name="connsiteX4" fmla="*/ 3949688 w 13575758"/>
              <a:gd name="connsiteY4" fmla="*/ 1812 h 13760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575758" h="13760381">
                <a:moveTo>
                  <a:pt x="3949688" y="1812"/>
                </a:moveTo>
                <a:lnTo>
                  <a:pt x="13575758" y="0"/>
                </a:lnTo>
                <a:cubicBezTo>
                  <a:pt x="13571140" y="4580509"/>
                  <a:pt x="13566521" y="9161018"/>
                  <a:pt x="13561903" y="13741527"/>
                </a:cubicBezTo>
                <a:lnTo>
                  <a:pt x="0" y="13760381"/>
                </a:lnTo>
                <a:lnTo>
                  <a:pt x="3949688" y="1812"/>
                </a:lnTo>
                <a:close/>
              </a:path>
            </a:pathLst>
          </a:custGeom>
          <a:noFill/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C9C3D5A3-482D-6FEC-B9D8-1A41E3D190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1499" y="4801164"/>
            <a:ext cx="4270654" cy="777667"/>
          </a:xfrm>
        </p:spPr>
        <p:txBody>
          <a:bodyPr/>
          <a:lstStyle/>
          <a:p>
            <a:endParaRPr lang="en-US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57B8C8A7-2252-7FF7-2116-98DADF282E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1499" y="2338324"/>
            <a:ext cx="4667644" cy="2153653"/>
          </a:xfrm>
        </p:spPr>
        <p:txBody>
          <a:bodyPr anchor="t">
            <a:normAutofit/>
          </a:bodyPr>
          <a:lstStyle/>
          <a:p>
            <a:r>
              <a:rPr lang="nl-NL" sz="4400" err="1"/>
              <a:t>Where</a:t>
            </a:r>
            <a:r>
              <a:rPr lang="nl-NL" sz="4400"/>
              <a:t> are </a:t>
            </a:r>
            <a:r>
              <a:rPr lang="nl-NL" sz="4400" err="1"/>
              <a:t>you</a:t>
            </a:r>
            <a:r>
              <a:rPr lang="nl-NL" sz="4400"/>
              <a:t> at &amp; first </a:t>
            </a:r>
            <a:r>
              <a:rPr lang="nl-NL" sz="4400" err="1"/>
              <a:t>ideation</a:t>
            </a:r>
            <a:endParaRPr lang="nl-NL" sz="4400"/>
          </a:p>
        </p:txBody>
      </p:sp>
    </p:spTree>
    <p:extLst>
      <p:ext uri="{BB962C8B-B14F-4D97-AF65-F5344CB8AC3E}">
        <p14:creationId xmlns:p14="http://schemas.microsoft.com/office/powerpoint/2010/main" val="22411921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5" descr="Een stralende pijl-omhoog tussen andere pijlen-omlaag op een groene pastelkleurige achtergrond">
            <a:extLst>
              <a:ext uri="{FF2B5EF4-FFF2-40B4-BE49-F238E27FC236}">
                <a16:creationId xmlns:a16="http://schemas.microsoft.com/office/drawing/2014/main" id="{AC294335-7C18-08E6-7EDE-3CAAE6BA1D0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612" r="20404"/>
          <a:stretch/>
        </p:blipFill>
        <p:spPr>
          <a:xfrm>
            <a:off x="5418065" y="-12764"/>
            <a:ext cx="6786995" cy="6880191"/>
          </a:xfrm>
          <a:custGeom>
            <a:avLst/>
            <a:gdLst>
              <a:gd name="connsiteX0" fmla="*/ 0 w 12650788"/>
              <a:gd name="connsiteY0" fmla="*/ 0 h 13730288"/>
              <a:gd name="connsiteX1" fmla="*/ 10542281 w 12650788"/>
              <a:gd name="connsiteY1" fmla="*/ 0 h 13730288"/>
              <a:gd name="connsiteX2" fmla="*/ 12650788 w 12650788"/>
              <a:gd name="connsiteY2" fmla="*/ 2108507 h 13730288"/>
              <a:gd name="connsiteX3" fmla="*/ 12650788 w 12650788"/>
              <a:gd name="connsiteY3" fmla="*/ 13730288 h 13730288"/>
              <a:gd name="connsiteX4" fmla="*/ 0 w 12650788"/>
              <a:gd name="connsiteY4" fmla="*/ 13730288 h 13730288"/>
              <a:gd name="connsiteX5" fmla="*/ 0 w 12650788"/>
              <a:gd name="connsiteY5" fmla="*/ 0 h 13730288"/>
              <a:gd name="connsiteX0" fmla="*/ 3048000 w 12650788"/>
              <a:gd name="connsiteY0" fmla="*/ 0 h 13730288"/>
              <a:gd name="connsiteX1" fmla="*/ 10542281 w 12650788"/>
              <a:gd name="connsiteY1" fmla="*/ 0 h 13730288"/>
              <a:gd name="connsiteX2" fmla="*/ 12650788 w 12650788"/>
              <a:gd name="connsiteY2" fmla="*/ 2108507 h 13730288"/>
              <a:gd name="connsiteX3" fmla="*/ 12650788 w 12650788"/>
              <a:gd name="connsiteY3" fmla="*/ 13730288 h 13730288"/>
              <a:gd name="connsiteX4" fmla="*/ 0 w 12650788"/>
              <a:gd name="connsiteY4" fmla="*/ 13730288 h 13730288"/>
              <a:gd name="connsiteX5" fmla="*/ 3048000 w 12650788"/>
              <a:gd name="connsiteY5" fmla="*/ 0 h 13730288"/>
              <a:gd name="connsiteX0" fmla="*/ 3906982 w 13509770"/>
              <a:gd name="connsiteY0" fmla="*/ 0 h 13730288"/>
              <a:gd name="connsiteX1" fmla="*/ 11401263 w 13509770"/>
              <a:gd name="connsiteY1" fmla="*/ 0 h 13730288"/>
              <a:gd name="connsiteX2" fmla="*/ 13509770 w 13509770"/>
              <a:gd name="connsiteY2" fmla="*/ 2108507 h 13730288"/>
              <a:gd name="connsiteX3" fmla="*/ 13509770 w 13509770"/>
              <a:gd name="connsiteY3" fmla="*/ 13730288 h 13730288"/>
              <a:gd name="connsiteX4" fmla="*/ 0 w 13509770"/>
              <a:gd name="connsiteY4" fmla="*/ 13702579 h 13730288"/>
              <a:gd name="connsiteX5" fmla="*/ 3906982 w 13509770"/>
              <a:gd name="connsiteY5" fmla="*/ 0 h 13730288"/>
              <a:gd name="connsiteX0" fmla="*/ 3893128 w 13495916"/>
              <a:gd name="connsiteY0" fmla="*/ 0 h 13730288"/>
              <a:gd name="connsiteX1" fmla="*/ 11387409 w 13495916"/>
              <a:gd name="connsiteY1" fmla="*/ 0 h 13730288"/>
              <a:gd name="connsiteX2" fmla="*/ 13495916 w 13495916"/>
              <a:gd name="connsiteY2" fmla="*/ 2108507 h 13730288"/>
              <a:gd name="connsiteX3" fmla="*/ 13495916 w 13495916"/>
              <a:gd name="connsiteY3" fmla="*/ 13730288 h 13730288"/>
              <a:gd name="connsiteX4" fmla="*/ 0 w 13495916"/>
              <a:gd name="connsiteY4" fmla="*/ 13730288 h 13730288"/>
              <a:gd name="connsiteX5" fmla="*/ 3893128 w 13495916"/>
              <a:gd name="connsiteY5" fmla="*/ 0 h 13730288"/>
              <a:gd name="connsiteX0" fmla="*/ 3893128 w 13509771"/>
              <a:gd name="connsiteY0" fmla="*/ 11239 h 13741527"/>
              <a:gd name="connsiteX1" fmla="*/ 11387409 w 13509771"/>
              <a:gd name="connsiteY1" fmla="*/ 11239 h 13741527"/>
              <a:gd name="connsiteX2" fmla="*/ 13509771 w 13509771"/>
              <a:gd name="connsiteY2" fmla="*/ 0 h 13741527"/>
              <a:gd name="connsiteX3" fmla="*/ 13495916 w 13509771"/>
              <a:gd name="connsiteY3" fmla="*/ 13741527 h 13741527"/>
              <a:gd name="connsiteX4" fmla="*/ 0 w 13509771"/>
              <a:gd name="connsiteY4" fmla="*/ 13741527 h 13741527"/>
              <a:gd name="connsiteX5" fmla="*/ 3893128 w 13509771"/>
              <a:gd name="connsiteY5" fmla="*/ 11239 h 13741527"/>
              <a:gd name="connsiteX0" fmla="*/ 3893128 w 13509771"/>
              <a:gd name="connsiteY0" fmla="*/ 11239 h 13741527"/>
              <a:gd name="connsiteX1" fmla="*/ 13509771 w 13509771"/>
              <a:gd name="connsiteY1" fmla="*/ 0 h 13741527"/>
              <a:gd name="connsiteX2" fmla="*/ 13495916 w 13509771"/>
              <a:gd name="connsiteY2" fmla="*/ 13741527 h 13741527"/>
              <a:gd name="connsiteX3" fmla="*/ 0 w 13509771"/>
              <a:gd name="connsiteY3" fmla="*/ 13741527 h 13741527"/>
              <a:gd name="connsiteX4" fmla="*/ 3893128 w 13509771"/>
              <a:gd name="connsiteY4" fmla="*/ 11239 h 13741527"/>
              <a:gd name="connsiteX0" fmla="*/ 3921408 w 13538051"/>
              <a:gd name="connsiteY0" fmla="*/ 11239 h 13750954"/>
              <a:gd name="connsiteX1" fmla="*/ 13538051 w 13538051"/>
              <a:gd name="connsiteY1" fmla="*/ 0 h 13750954"/>
              <a:gd name="connsiteX2" fmla="*/ 13524196 w 13538051"/>
              <a:gd name="connsiteY2" fmla="*/ 13741527 h 13750954"/>
              <a:gd name="connsiteX3" fmla="*/ 0 w 13538051"/>
              <a:gd name="connsiteY3" fmla="*/ 13750954 h 13750954"/>
              <a:gd name="connsiteX4" fmla="*/ 3921408 w 13538051"/>
              <a:gd name="connsiteY4" fmla="*/ 11239 h 13750954"/>
              <a:gd name="connsiteX0" fmla="*/ 3959115 w 13575758"/>
              <a:gd name="connsiteY0" fmla="*/ 11239 h 13760381"/>
              <a:gd name="connsiteX1" fmla="*/ 13575758 w 13575758"/>
              <a:gd name="connsiteY1" fmla="*/ 0 h 13760381"/>
              <a:gd name="connsiteX2" fmla="*/ 13561903 w 13575758"/>
              <a:gd name="connsiteY2" fmla="*/ 13741527 h 13760381"/>
              <a:gd name="connsiteX3" fmla="*/ 0 w 13575758"/>
              <a:gd name="connsiteY3" fmla="*/ 13760381 h 13760381"/>
              <a:gd name="connsiteX4" fmla="*/ 3959115 w 13575758"/>
              <a:gd name="connsiteY4" fmla="*/ 11239 h 13760381"/>
              <a:gd name="connsiteX0" fmla="*/ 3949688 w 13575758"/>
              <a:gd name="connsiteY0" fmla="*/ 1812 h 13760381"/>
              <a:gd name="connsiteX1" fmla="*/ 13575758 w 13575758"/>
              <a:gd name="connsiteY1" fmla="*/ 0 h 13760381"/>
              <a:gd name="connsiteX2" fmla="*/ 13561903 w 13575758"/>
              <a:gd name="connsiteY2" fmla="*/ 13741527 h 13760381"/>
              <a:gd name="connsiteX3" fmla="*/ 0 w 13575758"/>
              <a:gd name="connsiteY3" fmla="*/ 13760381 h 13760381"/>
              <a:gd name="connsiteX4" fmla="*/ 3949688 w 13575758"/>
              <a:gd name="connsiteY4" fmla="*/ 1812 h 13760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575758" h="13760381">
                <a:moveTo>
                  <a:pt x="3949688" y="1812"/>
                </a:moveTo>
                <a:lnTo>
                  <a:pt x="13575758" y="0"/>
                </a:lnTo>
                <a:cubicBezTo>
                  <a:pt x="13571140" y="4580509"/>
                  <a:pt x="13566521" y="9161018"/>
                  <a:pt x="13561903" y="13741527"/>
                </a:cubicBezTo>
                <a:lnTo>
                  <a:pt x="0" y="13760381"/>
                </a:lnTo>
                <a:lnTo>
                  <a:pt x="3949688" y="1812"/>
                </a:lnTo>
                <a:close/>
              </a:path>
            </a:pathLst>
          </a:custGeom>
          <a:noFill/>
        </p:spPr>
      </p:pic>
      <p:sp>
        <p:nvSpPr>
          <p:cNvPr id="19" name="Subtitle 2">
            <a:extLst>
              <a:ext uri="{FF2B5EF4-FFF2-40B4-BE49-F238E27FC236}">
                <a16:creationId xmlns:a16="http://schemas.microsoft.com/office/drawing/2014/main" id="{6F27E045-177A-B953-D93E-E6DB0A5A6E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1499" y="4801164"/>
            <a:ext cx="4270654" cy="777667"/>
          </a:xfrm>
        </p:spPr>
        <p:txBody>
          <a:bodyPr/>
          <a:lstStyle/>
          <a:p>
            <a:endParaRPr lang="en-US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1B0A9BEC-073B-DAEA-4614-58A43BFCEB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1499" y="2338324"/>
            <a:ext cx="4667644" cy="2153653"/>
          </a:xfrm>
        </p:spPr>
        <p:txBody>
          <a:bodyPr anchor="t">
            <a:normAutofit/>
          </a:bodyPr>
          <a:lstStyle/>
          <a:p>
            <a:r>
              <a:rPr lang="nl-NL" sz="4400"/>
              <a:t>Elevator pitch of </a:t>
            </a:r>
            <a:r>
              <a:rPr lang="nl-NL" sz="4400" err="1"/>
              <a:t>your</a:t>
            </a:r>
            <a:r>
              <a:rPr lang="nl-NL" sz="4400"/>
              <a:t> </a:t>
            </a:r>
            <a:r>
              <a:rPr lang="nl-NL" sz="4400" err="1"/>
              <a:t>ideas</a:t>
            </a:r>
            <a:r>
              <a:rPr lang="nl-NL" sz="4400"/>
              <a:t>, first feedback</a:t>
            </a:r>
          </a:p>
        </p:txBody>
      </p:sp>
    </p:spTree>
    <p:extLst>
      <p:ext uri="{BB962C8B-B14F-4D97-AF65-F5344CB8AC3E}">
        <p14:creationId xmlns:p14="http://schemas.microsoft.com/office/powerpoint/2010/main" val="34490454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id="{8B42FC45-6EA1-C9F9-6FED-3BE97775674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209B9CF3-4A79-6E63-38F6-BA9B41D3AF4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/>
              <a:t>Next steps</a:t>
            </a:r>
          </a:p>
        </p:txBody>
      </p:sp>
    </p:spTree>
    <p:extLst>
      <p:ext uri="{BB962C8B-B14F-4D97-AF65-F5344CB8AC3E}">
        <p14:creationId xmlns:p14="http://schemas.microsoft.com/office/powerpoint/2010/main" val="39992817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33DB9B-7841-E48F-1E31-0F908B24C7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4B653F55-F798-887A-B0F5-3ED62653B9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18</a:t>
            </a:r>
            <a:r>
              <a:rPr lang="en-GB" baseline="30000" dirty="0"/>
              <a:t>th</a:t>
            </a:r>
            <a:r>
              <a:rPr lang="en-GB" dirty="0"/>
              <a:t> Sep – workshop day </a:t>
            </a:r>
          </a:p>
          <a:p>
            <a:endParaRPr lang="en-GB" dirty="0"/>
          </a:p>
          <a:p>
            <a:r>
              <a:rPr lang="en-GB" dirty="0"/>
              <a:t>2</a:t>
            </a:r>
            <a:r>
              <a:rPr lang="en-GB" baseline="30000" dirty="0"/>
              <a:t>nd</a:t>
            </a:r>
            <a:r>
              <a:rPr lang="en-GB" dirty="0"/>
              <a:t> Oct – brainstorm session, half day</a:t>
            </a:r>
          </a:p>
          <a:p>
            <a:endParaRPr lang="en-GB" dirty="0"/>
          </a:p>
          <a:p>
            <a:r>
              <a:rPr lang="en-GB" dirty="0"/>
              <a:t>16</a:t>
            </a:r>
            <a:r>
              <a:rPr lang="en-GB" baseline="30000" dirty="0"/>
              <a:t>th</a:t>
            </a:r>
            <a:r>
              <a:rPr lang="en-GB" dirty="0"/>
              <a:t> Oct – inspiration session, half day</a:t>
            </a:r>
          </a:p>
          <a:p>
            <a:endParaRPr lang="nl-NL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2F1E7C31-5CA3-F355-C79D-74AC0856435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FD9D860A-73E1-E343-B922-927A66FDEC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Next important dates</a:t>
            </a:r>
          </a:p>
        </p:txBody>
      </p:sp>
    </p:spTree>
    <p:extLst>
      <p:ext uri="{BB962C8B-B14F-4D97-AF65-F5344CB8AC3E}">
        <p14:creationId xmlns:p14="http://schemas.microsoft.com/office/powerpoint/2010/main" val="24827313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B90747BC-776F-C212-B5BE-9F7CEEA7F1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Join</a:t>
            </a:r>
            <a:r>
              <a:rPr lang="nl-NL" dirty="0"/>
              <a:t>/check access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various</a:t>
            </a:r>
            <a:r>
              <a:rPr lang="nl-NL" dirty="0"/>
              <a:t> tools</a:t>
            </a:r>
          </a:p>
          <a:p>
            <a:r>
              <a:rPr lang="nl-NL" dirty="0"/>
              <a:t>Reach out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your</a:t>
            </a:r>
            <a:r>
              <a:rPr lang="nl-NL" dirty="0"/>
              <a:t> coach (Rea &amp; Maxime) &amp; plan a 1st check up</a:t>
            </a:r>
          </a:p>
          <a:p>
            <a:r>
              <a:rPr lang="nl-NL" dirty="0" err="1"/>
              <a:t>Align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your</a:t>
            </a:r>
            <a:r>
              <a:rPr lang="nl-NL" dirty="0"/>
              <a:t> team on </a:t>
            </a:r>
            <a:r>
              <a:rPr lang="nl-NL" dirty="0" err="1"/>
              <a:t>work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next weeks</a:t>
            </a:r>
          </a:p>
          <a:p>
            <a:endParaRPr lang="nl-NL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A178B4E3-27F2-5EE0-FAF6-5AB6B2AB23A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66A514FD-1B12-7C61-BBB8-704E1FBB5A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err="1"/>
              <a:t>Practicalities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671046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4B7E2EF-4C7A-2437-A03B-1818846E30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Be open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criticism</a:t>
            </a:r>
            <a:r>
              <a:rPr lang="nl-NL" dirty="0"/>
              <a:t>, </a:t>
            </a:r>
            <a:r>
              <a:rPr lang="nl-NL" dirty="0" err="1"/>
              <a:t>ideas</a:t>
            </a:r>
            <a:r>
              <a:rPr lang="nl-NL" dirty="0"/>
              <a:t>, help, </a:t>
            </a:r>
            <a:r>
              <a:rPr lang="nl-NL" dirty="0" err="1"/>
              <a:t>work</a:t>
            </a:r>
            <a:endParaRPr lang="nl-NL" dirty="0"/>
          </a:p>
          <a:p>
            <a:r>
              <a:rPr lang="nl-NL" dirty="0" err="1"/>
              <a:t>Dare</a:t>
            </a:r>
            <a:r>
              <a:rPr lang="nl-NL" dirty="0"/>
              <a:t> new </a:t>
            </a:r>
            <a:r>
              <a:rPr lang="nl-NL" dirty="0" err="1"/>
              <a:t>and</a:t>
            </a:r>
            <a:r>
              <a:rPr lang="nl-NL" dirty="0"/>
              <a:t>/or crazy </a:t>
            </a:r>
            <a:r>
              <a:rPr lang="nl-NL" dirty="0" err="1"/>
              <a:t>things</a:t>
            </a:r>
            <a:endParaRPr lang="nl-NL" dirty="0"/>
          </a:p>
          <a:p>
            <a:r>
              <a:rPr lang="nl-NL" dirty="0"/>
              <a:t>Respect </a:t>
            </a:r>
            <a:r>
              <a:rPr lang="nl-NL" dirty="0" err="1"/>
              <a:t>yourself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others</a:t>
            </a:r>
            <a:endParaRPr lang="nl-NL" dirty="0"/>
          </a:p>
          <a:p>
            <a:r>
              <a:rPr lang="nl-NL" dirty="0" err="1"/>
              <a:t>Ask</a:t>
            </a:r>
            <a:r>
              <a:rPr lang="nl-NL" dirty="0"/>
              <a:t>! </a:t>
            </a:r>
            <a:r>
              <a:rPr lang="nl-NL" dirty="0" err="1"/>
              <a:t>Especially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us</a:t>
            </a:r>
            <a:r>
              <a:rPr lang="nl-NL" dirty="0"/>
              <a:t>, we </a:t>
            </a:r>
            <a:r>
              <a:rPr lang="nl-NL" dirty="0" err="1"/>
              <a:t>can’t</a:t>
            </a:r>
            <a:r>
              <a:rPr lang="nl-NL" dirty="0"/>
              <a:t> help </a:t>
            </a:r>
            <a:r>
              <a:rPr lang="nl-NL" dirty="0" err="1"/>
              <a:t>you</a:t>
            </a:r>
            <a:r>
              <a:rPr lang="nl-NL" dirty="0"/>
              <a:t> </a:t>
            </a:r>
            <a:r>
              <a:rPr lang="nl-NL" dirty="0" err="1"/>
              <a:t>if</a:t>
            </a:r>
            <a:r>
              <a:rPr lang="nl-NL" dirty="0"/>
              <a:t> </a:t>
            </a:r>
            <a:r>
              <a:rPr lang="nl-NL" dirty="0" err="1"/>
              <a:t>you</a:t>
            </a:r>
            <a:r>
              <a:rPr lang="nl-NL" dirty="0"/>
              <a:t> </a:t>
            </a:r>
            <a:r>
              <a:rPr lang="nl-NL" dirty="0" err="1"/>
              <a:t>don’t</a:t>
            </a:r>
            <a:endParaRPr lang="nl-NL" dirty="0"/>
          </a:p>
          <a:p>
            <a:r>
              <a:rPr lang="nl-NL" dirty="0"/>
              <a:t>Have </a:t>
            </a:r>
            <a:r>
              <a:rPr lang="nl-NL" dirty="0" err="1"/>
              <a:t>fun</a:t>
            </a:r>
            <a:r>
              <a:rPr lang="nl-NL" dirty="0"/>
              <a:t>! 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A7D53CD-C653-E52B-5405-0C3D9BF6EB9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91E300F-A487-7EA5-A746-4BF51E334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General </a:t>
            </a:r>
            <a:r>
              <a:rPr lang="nl-NL" dirty="0" err="1"/>
              <a:t>guidelines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7153810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D3E8999-4897-5F2B-F863-FF08B9C843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dirty="0"/>
              <a:t>Intro of the day, VCH &amp; stakeholders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Structure of the semester, 5+3 steps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Where are you at + first ideation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Quick pitch of your ideas + first feedback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Next steps &amp; commitments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4B8816-4E30-3C61-FD8F-ADB6874BDB1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26A3872-AC57-752A-047B-D2DE1E19D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Kick-off agenda</a:t>
            </a:r>
          </a:p>
        </p:txBody>
      </p:sp>
    </p:spTree>
    <p:extLst>
      <p:ext uri="{BB962C8B-B14F-4D97-AF65-F5344CB8AC3E}">
        <p14:creationId xmlns:p14="http://schemas.microsoft.com/office/powerpoint/2010/main" val="10778153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outen figuur">
            <a:extLst>
              <a:ext uri="{FF2B5EF4-FFF2-40B4-BE49-F238E27FC236}">
                <a16:creationId xmlns:a16="http://schemas.microsoft.com/office/drawing/2014/main" id="{48D15ABD-B12A-DC54-FD27-6306790F6F9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34155" b="2"/>
          <a:stretch/>
        </p:blipFill>
        <p:spPr>
          <a:xfrm>
            <a:off x="5418065" y="-12764"/>
            <a:ext cx="6786994" cy="6880190"/>
          </a:xfrm>
          <a:custGeom>
            <a:avLst/>
            <a:gdLst>
              <a:gd name="connsiteX0" fmla="*/ 0 w 12650788"/>
              <a:gd name="connsiteY0" fmla="*/ 0 h 13730288"/>
              <a:gd name="connsiteX1" fmla="*/ 10542281 w 12650788"/>
              <a:gd name="connsiteY1" fmla="*/ 0 h 13730288"/>
              <a:gd name="connsiteX2" fmla="*/ 12650788 w 12650788"/>
              <a:gd name="connsiteY2" fmla="*/ 2108507 h 13730288"/>
              <a:gd name="connsiteX3" fmla="*/ 12650788 w 12650788"/>
              <a:gd name="connsiteY3" fmla="*/ 13730288 h 13730288"/>
              <a:gd name="connsiteX4" fmla="*/ 0 w 12650788"/>
              <a:gd name="connsiteY4" fmla="*/ 13730288 h 13730288"/>
              <a:gd name="connsiteX5" fmla="*/ 0 w 12650788"/>
              <a:gd name="connsiteY5" fmla="*/ 0 h 13730288"/>
              <a:gd name="connsiteX0" fmla="*/ 3048000 w 12650788"/>
              <a:gd name="connsiteY0" fmla="*/ 0 h 13730288"/>
              <a:gd name="connsiteX1" fmla="*/ 10542281 w 12650788"/>
              <a:gd name="connsiteY1" fmla="*/ 0 h 13730288"/>
              <a:gd name="connsiteX2" fmla="*/ 12650788 w 12650788"/>
              <a:gd name="connsiteY2" fmla="*/ 2108507 h 13730288"/>
              <a:gd name="connsiteX3" fmla="*/ 12650788 w 12650788"/>
              <a:gd name="connsiteY3" fmla="*/ 13730288 h 13730288"/>
              <a:gd name="connsiteX4" fmla="*/ 0 w 12650788"/>
              <a:gd name="connsiteY4" fmla="*/ 13730288 h 13730288"/>
              <a:gd name="connsiteX5" fmla="*/ 3048000 w 12650788"/>
              <a:gd name="connsiteY5" fmla="*/ 0 h 13730288"/>
              <a:gd name="connsiteX0" fmla="*/ 3906982 w 13509770"/>
              <a:gd name="connsiteY0" fmla="*/ 0 h 13730288"/>
              <a:gd name="connsiteX1" fmla="*/ 11401263 w 13509770"/>
              <a:gd name="connsiteY1" fmla="*/ 0 h 13730288"/>
              <a:gd name="connsiteX2" fmla="*/ 13509770 w 13509770"/>
              <a:gd name="connsiteY2" fmla="*/ 2108507 h 13730288"/>
              <a:gd name="connsiteX3" fmla="*/ 13509770 w 13509770"/>
              <a:gd name="connsiteY3" fmla="*/ 13730288 h 13730288"/>
              <a:gd name="connsiteX4" fmla="*/ 0 w 13509770"/>
              <a:gd name="connsiteY4" fmla="*/ 13702579 h 13730288"/>
              <a:gd name="connsiteX5" fmla="*/ 3906982 w 13509770"/>
              <a:gd name="connsiteY5" fmla="*/ 0 h 13730288"/>
              <a:gd name="connsiteX0" fmla="*/ 3893128 w 13495916"/>
              <a:gd name="connsiteY0" fmla="*/ 0 h 13730288"/>
              <a:gd name="connsiteX1" fmla="*/ 11387409 w 13495916"/>
              <a:gd name="connsiteY1" fmla="*/ 0 h 13730288"/>
              <a:gd name="connsiteX2" fmla="*/ 13495916 w 13495916"/>
              <a:gd name="connsiteY2" fmla="*/ 2108507 h 13730288"/>
              <a:gd name="connsiteX3" fmla="*/ 13495916 w 13495916"/>
              <a:gd name="connsiteY3" fmla="*/ 13730288 h 13730288"/>
              <a:gd name="connsiteX4" fmla="*/ 0 w 13495916"/>
              <a:gd name="connsiteY4" fmla="*/ 13730288 h 13730288"/>
              <a:gd name="connsiteX5" fmla="*/ 3893128 w 13495916"/>
              <a:gd name="connsiteY5" fmla="*/ 0 h 13730288"/>
              <a:gd name="connsiteX0" fmla="*/ 3893128 w 13509771"/>
              <a:gd name="connsiteY0" fmla="*/ 11239 h 13741527"/>
              <a:gd name="connsiteX1" fmla="*/ 11387409 w 13509771"/>
              <a:gd name="connsiteY1" fmla="*/ 11239 h 13741527"/>
              <a:gd name="connsiteX2" fmla="*/ 13509771 w 13509771"/>
              <a:gd name="connsiteY2" fmla="*/ 0 h 13741527"/>
              <a:gd name="connsiteX3" fmla="*/ 13495916 w 13509771"/>
              <a:gd name="connsiteY3" fmla="*/ 13741527 h 13741527"/>
              <a:gd name="connsiteX4" fmla="*/ 0 w 13509771"/>
              <a:gd name="connsiteY4" fmla="*/ 13741527 h 13741527"/>
              <a:gd name="connsiteX5" fmla="*/ 3893128 w 13509771"/>
              <a:gd name="connsiteY5" fmla="*/ 11239 h 13741527"/>
              <a:gd name="connsiteX0" fmla="*/ 3893128 w 13509771"/>
              <a:gd name="connsiteY0" fmla="*/ 11239 h 13741527"/>
              <a:gd name="connsiteX1" fmla="*/ 13509771 w 13509771"/>
              <a:gd name="connsiteY1" fmla="*/ 0 h 13741527"/>
              <a:gd name="connsiteX2" fmla="*/ 13495916 w 13509771"/>
              <a:gd name="connsiteY2" fmla="*/ 13741527 h 13741527"/>
              <a:gd name="connsiteX3" fmla="*/ 0 w 13509771"/>
              <a:gd name="connsiteY3" fmla="*/ 13741527 h 13741527"/>
              <a:gd name="connsiteX4" fmla="*/ 3893128 w 13509771"/>
              <a:gd name="connsiteY4" fmla="*/ 11239 h 13741527"/>
              <a:gd name="connsiteX0" fmla="*/ 3921408 w 13538051"/>
              <a:gd name="connsiteY0" fmla="*/ 11239 h 13750954"/>
              <a:gd name="connsiteX1" fmla="*/ 13538051 w 13538051"/>
              <a:gd name="connsiteY1" fmla="*/ 0 h 13750954"/>
              <a:gd name="connsiteX2" fmla="*/ 13524196 w 13538051"/>
              <a:gd name="connsiteY2" fmla="*/ 13741527 h 13750954"/>
              <a:gd name="connsiteX3" fmla="*/ 0 w 13538051"/>
              <a:gd name="connsiteY3" fmla="*/ 13750954 h 13750954"/>
              <a:gd name="connsiteX4" fmla="*/ 3921408 w 13538051"/>
              <a:gd name="connsiteY4" fmla="*/ 11239 h 13750954"/>
              <a:gd name="connsiteX0" fmla="*/ 3959115 w 13575758"/>
              <a:gd name="connsiteY0" fmla="*/ 11239 h 13760381"/>
              <a:gd name="connsiteX1" fmla="*/ 13575758 w 13575758"/>
              <a:gd name="connsiteY1" fmla="*/ 0 h 13760381"/>
              <a:gd name="connsiteX2" fmla="*/ 13561903 w 13575758"/>
              <a:gd name="connsiteY2" fmla="*/ 13741527 h 13760381"/>
              <a:gd name="connsiteX3" fmla="*/ 0 w 13575758"/>
              <a:gd name="connsiteY3" fmla="*/ 13760381 h 13760381"/>
              <a:gd name="connsiteX4" fmla="*/ 3959115 w 13575758"/>
              <a:gd name="connsiteY4" fmla="*/ 11239 h 13760381"/>
              <a:gd name="connsiteX0" fmla="*/ 3949688 w 13575758"/>
              <a:gd name="connsiteY0" fmla="*/ 1812 h 13760381"/>
              <a:gd name="connsiteX1" fmla="*/ 13575758 w 13575758"/>
              <a:gd name="connsiteY1" fmla="*/ 0 h 13760381"/>
              <a:gd name="connsiteX2" fmla="*/ 13561903 w 13575758"/>
              <a:gd name="connsiteY2" fmla="*/ 13741527 h 13760381"/>
              <a:gd name="connsiteX3" fmla="*/ 0 w 13575758"/>
              <a:gd name="connsiteY3" fmla="*/ 13760381 h 13760381"/>
              <a:gd name="connsiteX4" fmla="*/ 3949688 w 13575758"/>
              <a:gd name="connsiteY4" fmla="*/ 1812 h 13760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575758" h="13760381">
                <a:moveTo>
                  <a:pt x="3949688" y="1812"/>
                </a:moveTo>
                <a:lnTo>
                  <a:pt x="13575758" y="0"/>
                </a:lnTo>
                <a:cubicBezTo>
                  <a:pt x="13571140" y="4580509"/>
                  <a:pt x="13566521" y="9161018"/>
                  <a:pt x="13561903" y="13741527"/>
                </a:cubicBezTo>
                <a:lnTo>
                  <a:pt x="0" y="13760381"/>
                </a:lnTo>
                <a:lnTo>
                  <a:pt x="3949688" y="1812"/>
                </a:lnTo>
                <a:close/>
              </a:path>
            </a:pathLst>
          </a:custGeom>
          <a:noFill/>
        </p:spPr>
      </p:pic>
      <p:sp>
        <p:nvSpPr>
          <p:cNvPr id="12" name="Subtitle 2">
            <a:extLst>
              <a:ext uri="{FF2B5EF4-FFF2-40B4-BE49-F238E27FC236}">
                <a16:creationId xmlns:a16="http://schemas.microsoft.com/office/drawing/2014/main" id="{1B4AAF06-D976-4549-512B-7795A0BFBB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1499" y="4801164"/>
            <a:ext cx="4270654" cy="777667"/>
          </a:xfrm>
        </p:spPr>
        <p:txBody>
          <a:bodyPr/>
          <a:lstStyle/>
          <a:p>
            <a:endParaRPr lang="en-US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8E46C073-021C-4B78-726F-3D1BD2D4E2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1499" y="2338324"/>
            <a:ext cx="4667644" cy="2153653"/>
          </a:xfrm>
        </p:spPr>
        <p:txBody>
          <a:bodyPr anchor="t">
            <a:normAutofit/>
          </a:bodyPr>
          <a:lstStyle/>
          <a:p>
            <a:r>
              <a:rPr lang="nl-NL" err="1"/>
              <a:t>Who</a:t>
            </a:r>
            <a:r>
              <a:rPr lang="nl-NL"/>
              <a:t> are </a:t>
            </a:r>
            <a:r>
              <a:rPr lang="nl-NL" err="1"/>
              <a:t>you</a:t>
            </a:r>
            <a:r>
              <a:rPr lang="nl-NL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4367595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id="{55A5DC60-148B-E21A-AE80-9E75348ACAE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11B947E-CE8F-7CCE-28F4-B4E813A4016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 err="1"/>
              <a:t>What</a:t>
            </a:r>
            <a:r>
              <a:rPr lang="nl-NL" dirty="0"/>
              <a:t> is VCH? </a:t>
            </a:r>
          </a:p>
        </p:txBody>
      </p:sp>
    </p:spTree>
    <p:extLst>
      <p:ext uri="{BB962C8B-B14F-4D97-AF65-F5344CB8AC3E}">
        <p14:creationId xmlns:p14="http://schemas.microsoft.com/office/powerpoint/2010/main" val="14179412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CEAA9A4-4B7B-81E2-8EA3-6155DB2D0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/>
              <a:t>Problem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04AD268-FA4C-F18D-9E69-6B5B526596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690" y="2187225"/>
            <a:ext cx="10502710" cy="2926686"/>
          </a:xfrm>
        </p:spPr>
        <p:txBody>
          <a:bodyPr vert="horz" lIns="45714" tIns="22857" rIns="45714" bIns="22857" rtlCol="0" anchor="t">
            <a:normAutofit fontScale="85000" lnSpcReduction="20000"/>
          </a:bodyPr>
          <a:lstStyle/>
          <a:p>
            <a:r>
              <a:rPr lang="en-GB" b="1" noProof="0">
                <a:solidFill>
                  <a:schemeClr val="accent1"/>
                </a:solidFill>
                <a:latin typeface="Roboto"/>
                <a:ea typeface="Roboto"/>
                <a:cs typeface="Roboto"/>
              </a:rPr>
              <a:t>Wicked problems </a:t>
            </a:r>
            <a:r>
              <a:rPr lang="en-GB" noProof="0">
                <a:latin typeface="Roboto"/>
                <a:ea typeface="Roboto"/>
                <a:cs typeface="Roboto"/>
              </a:rPr>
              <a:t>in supply chains need </a:t>
            </a:r>
            <a:r>
              <a:rPr lang="en-GB" b="1" noProof="0">
                <a:solidFill>
                  <a:schemeClr val="accent1"/>
                </a:solidFill>
                <a:latin typeface="Roboto"/>
                <a:ea typeface="Roboto"/>
                <a:cs typeface="Roboto"/>
              </a:rPr>
              <a:t>solutions</a:t>
            </a:r>
            <a:r>
              <a:rPr lang="en-GB" noProof="0">
                <a:latin typeface="Roboto"/>
                <a:ea typeface="Roboto"/>
                <a:cs typeface="Roboto"/>
              </a:rPr>
              <a:t> that are</a:t>
            </a:r>
          </a:p>
          <a:p>
            <a:pPr lvl="1"/>
            <a:r>
              <a:rPr lang="en-GB" noProof="0">
                <a:latin typeface="Roboto"/>
                <a:ea typeface="Roboto"/>
                <a:cs typeface="Roboto"/>
              </a:rPr>
              <a:t>Socially and environmentally impactful</a:t>
            </a:r>
            <a:r>
              <a:rPr lang="en-GB">
                <a:latin typeface="Roboto"/>
                <a:ea typeface="Roboto"/>
                <a:cs typeface="Roboto"/>
              </a:rPr>
              <a:t> and innovative</a:t>
            </a:r>
            <a:endParaRPr lang="en-GB" noProof="0">
              <a:cs typeface="Roboto"/>
            </a:endParaRPr>
          </a:p>
          <a:p>
            <a:pPr lvl="1"/>
            <a:r>
              <a:rPr lang="en-GB" noProof="0">
                <a:latin typeface="Roboto"/>
                <a:ea typeface="Roboto"/>
                <a:cs typeface="Roboto"/>
              </a:rPr>
              <a:t>Financially viable</a:t>
            </a:r>
          </a:p>
          <a:p>
            <a:pPr lvl="1"/>
            <a:r>
              <a:rPr lang="en-GB" noProof="0">
                <a:latin typeface="Roboto"/>
                <a:ea typeface="Roboto"/>
                <a:cs typeface="Roboto"/>
              </a:rPr>
              <a:t>Scalable in practice</a:t>
            </a:r>
          </a:p>
          <a:p>
            <a:r>
              <a:rPr lang="en-GB" noProof="0"/>
              <a:t>Many want to </a:t>
            </a:r>
            <a:r>
              <a:rPr lang="en-GB" b="1" noProof="0">
                <a:solidFill>
                  <a:schemeClr val="accent1"/>
                </a:solidFill>
              </a:rPr>
              <a:t>make a difference</a:t>
            </a:r>
            <a:r>
              <a:rPr lang="en-GB" noProof="0"/>
              <a:t>, but lack structure and support</a:t>
            </a:r>
          </a:p>
          <a:p>
            <a:pPr lvl="1"/>
            <a:r>
              <a:rPr lang="en-GB"/>
              <a:t>Businesses part of supply chains</a:t>
            </a:r>
          </a:p>
          <a:p>
            <a:pPr lvl="1"/>
            <a:r>
              <a:rPr lang="en-GB" noProof="0"/>
              <a:t>Institutions (e.g. Governments, certification or regulatory bodies)</a:t>
            </a:r>
          </a:p>
          <a:p>
            <a:pPr lvl="1"/>
            <a:r>
              <a:rPr lang="en-GB" noProof="0"/>
              <a:t>Local communities (e.g. citizens, students, NGOs)</a:t>
            </a:r>
          </a:p>
          <a:p>
            <a:r>
              <a:rPr lang="en-GB" b="1" noProof="0">
                <a:solidFill>
                  <a:schemeClr val="accent1"/>
                </a:solidFill>
                <a:latin typeface="Roboto"/>
                <a:ea typeface="Roboto"/>
                <a:cs typeface="Roboto"/>
              </a:rPr>
              <a:t>No coordination nor communication </a:t>
            </a:r>
            <a:r>
              <a:rPr lang="en-GB" noProof="0">
                <a:latin typeface="Roboto"/>
                <a:ea typeface="Roboto"/>
                <a:cs typeface="Roboto"/>
              </a:rPr>
              <a:t>between acting parties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8437B7-B834-22F8-98B1-0AC0236B6B4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GB" noProof="0"/>
          </a:p>
        </p:txBody>
      </p:sp>
      <p:pic>
        <p:nvPicPr>
          <p:cNvPr id="8" name="Picture 7" descr="A green and yellow logo&#10;&#10;AI-generated content may be incorrect.">
            <a:extLst>
              <a:ext uri="{FF2B5EF4-FFF2-40B4-BE49-F238E27FC236}">
                <a16:creationId xmlns:a16="http://schemas.microsoft.com/office/drawing/2014/main" id="{C8916E3D-E266-7D82-71C9-D6CF3001F0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2876" y="6293409"/>
            <a:ext cx="419100" cy="469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4801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ABCF967D-D07C-A1C0-0DAE-E246EBBB196C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15870" y="2031629"/>
          <a:ext cx="10502327" cy="29269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3E1A6D-BD2B-DD14-5F00-94DA477FDA4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7C9EE7-C3DA-767E-FCBA-449AD57A8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Our solution: </a:t>
            </a:r>
            <a:r>
              <a:rPr lang="en-GB">
                <a:solidFill>
                  <a:schemeClr val="accent1"/>
                </a:solidFill>
              </a:rPr>
              <a:t>a guided, applied approach</a:t>
            </a:r>
            <a:endParaRPr lang="nl-NL"/>
          </a:p>
        </p:txBody>
      </p:sp>
      <p:sp>
        <p:nvSpPr>
          <p:cNvPr id="6" name="Cross 5">
            <a:extLst>
              <a:ext uri="{FF2B5EF4-FFF2-40B4-BE49-F238E27FC236}">
                <a16:creationId xmlns:a16="http://schemas.microsoft.com/office/drawing/2014/main" id="{FF1D878B-578A-C32E-735F-022323D80A69}"/>
              </a:ext>
            </a:extLst>
          </p:cNvPr>
          <p:cNvSpPr/>
          <p:nvPr/>
        </p:nvSpPr>
        <p:spPr>
          <a:xfrm>
            <a:off x="3885695" y="2513757"/>
            <a:ext cx="457140" cy="457140"/>
          </a:xfrm>
          <a:prstGeom prst="plus">
            <a:avLst>
              <a:gd name="adj" fmla="val 40873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9" name="Cross 8">
            <a:extLst>
              <a:ext uri="{FF2B5EF4-FFF2-40B4-BE49-F238E27FC236}">
                <a16:creationId xmlns:a16="http://schemas.microsoft.com/office/drawing/2014/main" id="{D05FBEA7-A498-F673-BE90-75AFE28C10FF}"/>
              </a:ext>
            </a:extLst>
          </p:cNvPr>
          <p:cNvSpPr/>
          <p:nvPr/>
        </p:nvSpPr>
        <p:spPr>
          <a:xfrm>
            <a:off x="7392026" y="2513757"/>
            <a:ext cx="457140" cy="457140"/>
          </a:xfrm>
          <a:prstGeom prst="plus">
            <a:avLst>
              <a:gd name="adj" fmla="val 40873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2518309-90F2-C312-FCE9-3F04215178D7}"/>
              </a:ext>
            </a:extLst>
          </p:cNvPr>
          <p:cNvSpPr txBox="1"/>
          <p:nvPr/>
        </p:nvSpPr>
        <p:spPr>
          <a:xfrm>
            <a:off x="963971" y="4311572"/>
            <a:ext cx="2752781" cy="15501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217">
              <a:lnSpc>
                <a:spcPct val="90000"/>
              </a:lnSpc>
              <a:spcBef>
                <a:spcPts val="1000"/>
              </a:spcBef>
              <a:defRPr/>
            </a:pPr>
            <a:r>
              <a:rPr lang="en-GB" sz="1600" dirty="0">
                <a:solidFill>
                  <a:srgbClr val="000000"/>
                </a:solidFill>
                <a:latin typeface="Roboto"/>
                <a:ea typeface="Roboto"/>
                <a:cs typeface="Roboto"/>
              </a:rPr>
              <a:t>A 6-months program from problem to scalable solution with Theory U</a:t>
            </a:r>
            <a:endParaRPr lang="en-GB" sz="1600" dirty="0">
              <a:solidFill>
                <a:srgbClr val="00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ctr" defTabSz="914217">
              <a:lnSpc>
                <a:spcPct val="90000"/>
              </a:lnSpc>
              <a:spcBef>
                <a:spcPts val="1000"/>
              </a:spcBef>
              <a:defRPr/>
            </a:pPr>
            <a:r>
              <a:rPr lang="en-GB" sz="1600" dirty="0">
                <a:solidFill>
                  <a:srgbClr val="000000"/>
                </a:solidFill>
                <a:latin typeface="Roboto"/>
                <a:ea typeface="Roboto"/>
                <a:cs typeface="Roboto"/>
              </a:rPr>
              <a:t>Focused on real-world transformation, not hypothetical case work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3A49024-321C-49C4-7F32-6FDB0572DA6F}"/>
              </a:ext>
            </a:extLst>
          </p:cNvPr>
          <p:cNvSpPr txBox="1"/>
          <p:nvPr/>
        </p:nvSpPr>
        <p:spPr>
          <a:xfrm>
            <a:off x="4490643" y="4311572"/>
            <a:ext cx="2752781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217">
              <a:lnSpc>
                <a:spcPct val="90000"/>
              </a:lnSpc>
              <a:spcBef>
                <a:spcPts val="1000"/>
              </a:spcBef>
              <a:defRPr/>
            </a:pPr>
            <a:r>
              <a:rPr lang="en-US" sz="1600">
                <a:solidFill>
                  <a:srgbClr val="000000"/>
                </a:solidFill>
                <a:latin typeface="Roboto"/>
                <a:ea typeface="Roboto"/>
                <a:cs typeface="Roboto"/>
              </a:rPr>
              <a:t>Contact and collaboration with businesses through the program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3297050-E842-F69D-C48F-A2D5F5BE6328}"/>
              </a:ext>
            </a:extLst>
          </p:cNvPr>
          <p:cNvSpPr txBox="1"/>
          <p:nvPr/>
        </p:nvSpPr>
        <p:spPr>
          <a:xfrm>
            <a:off x="8017315" y="4311572"/>
            <a:ext cx="2752781" cy="15501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217">
              <a:lnSpc>
                <a:spcPct val="90000"/>
              </a:lnSpc>
              <a:spcBef>
                <a:spcPts val="1000"/>
              </a:spcBef>
              <a:defRPr/>
            </a:pPr>
            <a:r>
              <a:rPr lang="en-US" sz="1600">
                <a:solidFill>
                  <a:srgbClr val="000000"/>
                </a:solidFill>
                <a:latin typeface="Roboto"/>
                <a:ea typeface="Roboto"/>
                <a:cs typeface="Roboto"/>
              </a:rPr>
              <a:t>Mentorship and Feedback along with collective learning</a:t>
            </a:r>
          </a:p>
          <a:p>
            <a:pPr algn="ctr" defTabSz="914217">
              <a:lnSpc>
                <a:spcPct val="90000"/>
              </a:lnSpc>
              <a:spcBef>
                <a:spcPts val="1000"/>
              </a:spcBef>
              <a:defRPr/>
            </a:pPr>
            <a:r>
              <a:rPr lang="en-US" sz="1600">
                <a:solidFill>
                  <a:srgbClr val="000000"/>
                </a:solidFill>
                <a:latin typeface="Roboto"/>
                <a:ea typeface="Roboto"/>
                <a:cs typeface="Roboto"/>
              </a:rPr>
              <a:t>Support after the program for the best groups to bring their solutions to the market</a:t>
            </a:r>
          </a:p>
        </p:txBody>
      </p:sp>
      <p:pic>
        <p:nvPicPr>
          <p:cNvPr id="2" name="Picture 1" descr="A green and yellow logo&#10;&#10;AI-generated content may be incorrect.">
            <a:extLst>
              <a:ext uri="{FF2B5EF4-FFF2-40B4-BE49-F238E27FC236}">
                <a16:creationId xmlns:a16="http://schemas.microsoft.com/office/drawing/2014/main" id="{BD28CF17-D7AD-422F-1DF3-7662B179846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32876" y="6293409"/>
            <a:ext cx="419100" cy="469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212901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79266766-E55A-ADDF-0A41-8451CB226E63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15870" y="2806781"/>
          <a:ext cx="10502327" cy="29269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52B3B9-D762-AE96-7C7A-48D37AC56FF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90846A1-58A7-3B70-B642-B5B3589E6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err="1"/>
              <a:t>Our</a:t>
            </a:r>
            <a:r>
              <a:rPr lang="nl-NL"/>
              <a:t> </a:t>
            </a:r>
            <a:r>
              <a:rPr lang="nl-NL" err="1"/>
              <a:t>hybrid</a:t>
            </a:r>
            <a:r>
              <a:rPr lang="nl-NL"/>
              <a:t> </a:t>
            </a:r>
            <a:r>
              <a:rPr lang="nl-NL" err="1"/>
              <a:t>identity</a:t>
            </a:r>
            <a:endParaRPr lang="nl-NL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FA9457-E752-CAE1-64E3-15E868F04837}"/>
              </a:ext>
            </a:extLst>
          </p:cNvPr>
          <p:cNvSpPr txBox="1"/>
          <p:nvPr/>
        </p:nvSpPr>
        <p:spPr>
          <a:xfrm>
            <a:off x="5446333" y="5689991"/>
            <a:ext cx="918457" cy="6000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3299" b="1">
                <a:solidFill>
                  <a:srgbClr val="BF070A"/>
                </a:solidFill>
                <a:latin typeface="Calibri" panose="020F0502020204030204"/>
              </a:rPr>
              <a:t>VCH</a:t>
            </a:r>
          </a:p>
        </p:txBody>
      </p:sp>
      <p:pic>
        <p:nvPicPr>
          <p:cNvPr id="8" name="Picture 7" descr="A green and yellow logo&#10;&#10;AI-generated content may be incorrect.">
            <a:extLst>
              <a:ext uri="{FF2B5EF4-FFF2-40B4-BE49-F238E27FC236}">
                <a16:creationId xmlns:a16="http://schemas.microsoft.com/office/drawing/2014/main" id="{15F78482-0AF5-55BA-BB2A-A6CA4E151F1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32876" y="6293409"/>
            <a:ext cx="419100" cy="469839"/>
          </a:xfrm>
          <a:prstGeom prst="rect">
            <a:avLst/>
          </a:prstGeom>
        </p:spPr>
      </p:pic>
      <p:sp>
        <p:nvSpPr>
          <p:cNvPr id="13" name="Content Placeholder 6">
            <a:extLst>
              <a:ext uri="{FF2B5EF4-FFF2-40B4-BE49-F238E27FC236}">
                <a16:creationId xmlns:a16="http://schemas.microsoft.com/office/drawing/2014/main" id="{CB35257F-B32E-5E9C-D58A-490DB2B26824}"/>
              </a:ext>
            </a:extLst>
          </p:cNvPr>
          <p:cNvSpPr txBox="1">
            <a:spLocks/>
          </p:cNvSpPr>
          <p:nvPr/>
        </p:nvSpPr>
        <p:spPr>
          <a:xfrm>
            <a:off x="395550" y="3771855"/>
            <a:ext cx="3091770" cy="2172889"/>
          </a:xfrm>
          <a:prstGeom prst="rect">
            <a:avLst/>
          </a:prstGeom>
        </p:spPr>
        <p:txBody>
          <a:bodyPr vert="horz" lIns="45714" tIns="22857" rIns="45714" bIns="22857" rtlCol="0" anchor="t">
            <a:noAutofit/>
          </a:bodyPr>
          <a:lstStyle>
            <a:lvl1pPr marL="457200" indent="-45720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b="0" i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b="0" i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b="0" i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b="0" i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457109" eaLnBrk="0" fontAlgn="base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nl-NL" altLang="nl-NL" sz="1600" b="1" err="1">
                <a:solidFill>
                  <a:srgbClr val="000000"/>
                </a:solidFill>
                <a:latin typeface="Arial" panose="020B0604020202020204" pitchFamily="34" charset="0"/>
              </a:rPr>
              <a:t>Structured</a:t>
            </a:r>
            <a:r>
              <a:rPr lang="nl-NL" altLang="nl-NL" sz="1600" b="1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nl-NL" altLang="nl-NL" sz="1600" b="1" err="1">
                <a:solidFill>
                  <a:srgbClr val="000000"/>
                </a:solidFill>
                <a:latin typeface="Arial" panose="020B0604020202020204" pitchFamily="34" charset="0"/>
              </a:rPr>
              <a:t>problem-solving</a:t>
            </a:r>
            <a:endParaRPr lang="nl-NL" altLang="nl-NL" sz="1600" b="1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0" indent="0" algn="ctr" defTabSz="457109" eaLnBrk="0" fontAlgn="base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nl-NL" altLang="nl-NL" sz="1600" b="1">
                <a:solidFill>
                  <a:srgbClr val="000000"/>
                </a:solidFill>
                <a:latin typeface="Arial" panose="020B0604020202020204" pitchFamily="34" charset="0"/>
              </a:rPr>
              <a:t>Stakeholder </a:t>
            </a:r>
            <a:r>
              <a:rPr lang="nl-NL" altLang="nl-NL" sz="1600" b="1" err="1">
                <a:solidFill>
                  <a:srgbClr val="000000"/>
                </a:solidFill>
                <a:latin typeface="Arial" panose="020B0604020202020204" pitchFamily="34" charset="0"/>
              </a:rPr>
              <a:t>alignment</a:t>
            </a:r>
            <a:endParaRPr lang="nl-NL" altLang="nl-NL" sz="1600" b="1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0" indent="0" algn="ctr" defTabSz="457109" eaLnBrk="0" fontAlgn="base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nl-NL" altLang="nl-NL" sz="1600" b="1">
                <a:solidFill>
                  <a:srgbClr val="000000"/>
                </a:solidFill>
                <a:latin typeface="Arial" panose="020B0604020202020204" pitchFamily="34" charset="0"/>
              </a:rPr>
              <a:t>Value </a:t>
            </a:r>
            <a:r>
              <a:rPr lang="nl-NL" altLang="nl-NL" sz="1600" b="1" err="1">
                <a:solidFill>
                  <a:srgbClr val="000000"/>
                </a:solidFill>
                <a:latin typeface="Arial" panose="020B0604020202020204" pitchFamily="34" charset="0"/>
              </a:rPr>
              <a:t>creation</a:t>
            </a:r>
            <a:r>
              <a:rPr lang="nl-NL" altLang="nl-NL" sz="1600" b="1">
                <a:solidFill>
                  <a:srgbClr val="000000"/>
                </a:solidFill>
                <a:latin typeface="Arial" panose="020B0604020202020204" pitchFamily="34" charset="0"/>
              </a:rPr>
              <a:t> logic</a:t>
            </a:r>
          </a:p>
          <a:p>
            <a:pPr marL="0" indent="0" algn="ctr" defTabSz="457109" eaLnBrk="0" fontAlgn="base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nl-NL" altLang="nl-NL" sz="1600" b="1">
                <a:solidFill>
                  <a:srgbClr val="000000"/>
                </a:solidFill>
                <a:latin typeface="Arial" panose="020B0604020202020204" pitchFamily="34" charset="0"/>
              </a:rPr>
              <a:t>Data-</a:t>
            </a:r>
            <a:r>
              <a:rPr lang="nl-NL" altLang="nl-NL" sz="1600" b="1" err="1">
                <a:solidFill>
                  <a:srgbClr val="000000"/>
                </a:solidFill>
                <a:latin typeface="Arial" panose="020B0604020202020204" pitchFamily="34" charset="0"/>
              </a:rPr>
              <a:t>driven</a:t>
            </a:r>
            <a:r>
              <a:rPr lang="nl-NL" altLang="nl-NL" sz="1600" b="1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nl-NL" altLang="nl-NL" sz="1600" b="1" err="1">
                <a:solidFill>
                  <a:srgbClr val="000000"/>
                </a:solidFill>
                <a:latin typeface="Arial" panose="020B0604020202020204" pitchFamily="34" charset="0"/>
              </a:rPr>
              <a:t>strategy</a:t>
            </a:r>
            <a:endParaRPr lang="nl-NL" altLang="nl-NL" sz="16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8" name="Content Placeholder 6">
            <a:extLst>
              <a:ext uri="{FF2B5EF4-FFF2-40B4-BE49-F238E27FC236}">
                <a16:creationId xmlns:a16="http://schemas.microsoft.com/office/drawing/2014/main" id="{823FC24A-1038-0CC3-23CD-634ED5536D80}"/>
              </a:ext>
            </a:extLst>
          </p:cNvPr>
          <p:cNvSpPr txBox="1">
            <a:spLocks/>
          </p:cNvSpPr>
          <p:nvPr/>
        </p:nvSpPr>
        <p:spPr>
          <a:xfrm>
            <a:off x="8493670" y="3771855"/>
            <a:ext cx="3038563" cy="2195098"/>
          </a:xfrm>
          <a:prstGeom prst="rect">
            <a:avLst/>
          </a:prstGeom>
        </p:spPr>
        <p:txBody>
          <a:bodyPr vert="horz" lIns="45714" tIns="22857" rIns="45714" bIns="22857" rtlCol="0" anchor="t">
            <a:normAutofit/>
          </a:bodyPr>
          <a:lstStyle>
            <a:lvl1pPr marL="457200" indent="-45720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b="0" i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b="0" i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b="0" i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b="0" i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457109" eaLnBrk="0" fontAlgn="base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nl-NL" altLang="nl-NL" sz="1600" b="1" err="1">
                <a:solidFill>
                  <a:srgbClr val="000000"/>
                </a:solidFill>
                <a:latin typeface="Arial" panose="020B0604020202020204" pitchFamily="34" charset="0"/>
              </a:rPr>
              <a:t>Purpose</a:t>
            </a:r>
            <a:r>
              <a:rPr lang="nl-NL" altLang="nl-NL" sz="1600" b="1">
                <a:solidFill>
                  <a:srgbClr val="000000"/>
                </a:solidFill>
                <a:latin typeface="Arial" panose="020B0604020202020204" pitchFamily="34" charset="0"/>
              </a:rPr>
              <a:t>-first thinking</a:t>
            </a:r>
          </a:p>
          <a:p>
            <a:pPr marL="0" indent="0" algn="ctr" defTabSz="457109" eaLnBrk="0" fontAlgn="base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nl-NL" altLang="nl-NL" sz="1600" b="1" err="1">
                <a:solidFill>
                  <a:srgbClr val="000000"/>
                </a:solidFill>
                <a:latin typeface="Arial" panose="020B0604020202020204" pitchFamily="34" charset="0"/>
              </a:rPr>
              <a:t>Challenging</a:t>
            </a:r>
            <a:r>
              <a:rPr lang="nl-NL" altLang="nl-NL" sz="1600" b="1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nl-NL" altLang="nl-NL" sz="1600" b="1" err="1">
                <a:solidFill>
                  <a:srgbClr val="000000"/>
                </a:solidFill>
                <a:latin typeface="Arial" panose="020B0604020202020204" pitchFamily="34" charset="0"/>
              </a:rPr>
              <a:t>the</a:t>
            </a:r>
            <a:r>
              <a:rPr lang="nl-NL" altLang="nl-NL" sz="1600" b="1">
                <a:solidFill>
                  <a:srgbClr val="000000"/>
                </a:solidFill>
                <a:latin typeface="Arial" panose="020B0604020202020204" pitchFamily="34" charset="0"/>
              </a:rPr>
              <a:t> status quo</a:t>
            </a:r>
          </a:p>
          <a:p>
            <a:pPr marL="0" indent="0" algn="ctr" defTabSz="457109" eaLnBrk="0" fontAlgn="base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nl-NL" altLang="nl-NL" sz="1600" b="1">
                <a:solidFill>
                  <a:srgbClr val="000000"/>
                </a:solidFill>
                <a:latin typeface="Arial" panose="020B0604020202020204" pitchFamily="34" charset="0"/>
              </a:rPr>
              <a:t>Community accountability</a:t>
            </a:r>
          </a:p>
          <a:p>
            <a:pPr marL="0" indent="0" algn="ctr" defTabSz="457109" eaLnBrk="0" fontAlgn="base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nl-NL" altLang="nl-NL" sz="1600" b="1" err="1">
                <a:solidFill>
                  <a:srgbClr val="000000"/>
                </a:solidFill>
                <a:latin typeface="Arial" panose="020B0604020202020204" pitchFamily="34" charset="0"/>
              </a:rPr>
              <a:t>Moral</a:t>
            </a:r>
            <a:r>
              <a:rPr lang="nl-NL" altLang="nl-NL" sz="1600" b="1">
                <a:solidFill>
                  <a:srgbClr val="000000"/>
                </a:solidFill>
                <a:latin typeface="Arial" panose="020B0604020202020204" pitchFamily="34" charset="0"/>
              </a:rPr>
              <a:t> courage &amp; </a:t>
            </a:r>
            <a:r>
              <a:rPr lang="nl-NL" altLang="nl-NL" sz="1600" b="1" err="1">
                <a:solidFill>
                  <a:srgbClr val="000000"/>
                </a:solidFill>
                <a:latin typeface="Arial" panose="020B0604020202020204" pitchFamily="34" charset="0"/>
              </a:rPr>
              <a:t>urgency</a:t>
            </a:r>
            <a:endParaRPr lang="nl-NL" altLang="nl-NL" sz="16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pic>
        <p:nvPicPr>
          <p:cNvPr id="2" name="Picture 1" descr="A green and yellow logo&#10;&#10;AI-generated content may be incorrect.">
            <a:extLst>
              <a:ext uri="{FF2B5EF4-FFF2-40B4-BE49-F238E27FC236}">
                <a16:creationId xmlns:a16="http://schemas.microsoft.com/office/drawing/2014/main" id="{0C1357C8-8BEC-1917-0BFE-F3DAA132A43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446333" y="3789491"/>
            <a:ext cx="818675" cy="91779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3AB2131-C580-FAEF-FB26-C1B0C7AF31D9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harpenSoften amount="-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0800000">
            <a:off x="5473546" y="4809141"/>
            <a:ext cx="764248" cy="76424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46E00D7-D6F5-D663-7B28-86FB6744553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95343" y="2363070"/>
            <a:ext cx="1292184" cy="129218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657942D-7EB7-46FB-BA34-836AC8C7479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366860" y="2246468"/>
            <a:ext cx="1292184" cy="1292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8463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1C4F3145-4911-1A37-2104-E98F3539EA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nl-NL" dirty="0" err="1"/>
              <a:t>You</a:t>
            </a:r>
            <a:r>
              <a:rPr lang="nl-NL" dirty="0"/>
              <a:t> </a:t>
            </a:r>
            <a:r>
              <a:rPr lang="nl-NL" dirty="0" err="1"/>
              <a:t>will</a:t>
            </a:r>
            <a:r>
              <a:rPr lang="nl-NL" dirty="0"/>
              <a:t> </a:t>
            </a:r>
            <a:r>
              <a:rPr lang="nl-NL" dirty="0" err="1"/>
              <a:t>pick</a:t>
            </a:r>
            <a:r>
              <a:rPr lang="nl-NL" dirty="0"/>
              <a:t> a </a:t>
            </a:r>
            <a:r>
              <a:rPr lang="nl-NL" b="1" dirty="0" err="1">
                <a:solidFill>
                  <a:schemeClr val="accent1"/>
                </a:solidFill>
              </a:rPr>
              <a:t>problematic</a:t>
            </a:r>
            <a:r>
              <a:rPr lang="nl-NL" b="1" dirty="0">
                <a:solidFill>
                  <a:schemeClr val="accent1"/>
                </a:solidFill>
              </a:rPr>
              <a:t> product or </a:t>
            </a:r>
            <a:r>
              <a:rPr lang="nl-NL" b="1" dirty="0" err="1">
                <a:solidFill>
                  <a:schemeClr val="accent1"/>
                </a:solidFill>
              </a:rPr>
              <a:t>process</a:t>
            </a:r>
            <a:r>
              <a:rPr lang="nl-NL" dirty="0"/>
              <a:t> from </a:t>
            </a:r>
            <a:r>
              <a:rPr lang="nl-NL" dirty="0" err="1"/>
              <a:t>one</a:t>
            </a:r>
            <a:r>
              <a:rPr lang="nl-NL" dirty="0"/>
              <a:t> of </a:t>
            </a:r>
            <a:r>
              <a:rPr lang="nl-NL" dirty="0" err="1"/>
              <a:t>our</a:t>
            </a:r>
            <a:r>
              <a:rPr lang="nl-NL" dirty="0"/>
              <a:t> tracks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come</a:t>
            </a:r>
            <a:r>
              <a:rPr lang="nl-NL" dirty="0"/>
              <a:t> up </a:t>
            </a:r>
            <a:r>
              <a:rPr lang="nl-NL" dirty="0" err="1"/>
              <a:t>with</a:t>
            </a:r>
            <a:r>
              <a:rPr lang="nl-NL" dirty="0"/>
              <a:t> a </a:t>
            </a:r>
            <a:r>
              <a:rPr lang="nl-NL" b="1" dirty="0">
                <a:solidFill>
                  <a:schemeClr val="accent1"/>
                </a:solidFill>
              </a:rPr>
              <a:t>solution</a:t>
            </a:r>
            <a:r>
              <a:rPr lang="nl-NL" dirty="0"/>
              <a:t> (</a:t>
            </a:r>
            <a:r>
              <a:rPr lang="nl-NL" b="1" dirty="0" err="1">
                <a:solidFill>
                  <a:schemeClr val="accent6"/>
                </a:solidFill>
              </a:rPr>
              <a:t>impactful</a:t>
            </a:r>
            <a:r>
              <a:rPr lang="nl-NL" b="1" dirty="0">
                <a:solidFill>
                  <a:schemeClr val="accent6"/>
                </a:solidFill>
              </a:rPr>
              <a:t>, </a:t>
            </a:r>
            <a:r>
              <a:rPr lang="nl-NL" b="1" dirty="0" err="1">
                <a:solidFill>
                  <a:schemeClr val="accent6"/>
                </a:solidFill>
              </a:rPr>
              <a:t>viable</a:t>
            </a:r>
            <a:r>
              <a:rPr lang="nl-NL" b="1" dirty="0">
                <a:solidFill>
                  <a:schemeClr val="accent6"/>
                </a:solidFill>
              </a:rPr>
              <a:t>, </a:t>
            </a:r>
            <a:r>
              <a:rPr lang="nl-NL" b="1" dirty="0" err="1">
                <a:solidFill>
                  <a:schemeClr val="accent6"/>
                </a:solidFill>
              </a:rPr>
              <a:t>scalable</a:t>
            </a:r>
            <a:r>
              <a:rPr lang="nl-NL" dirty="0"/>
              <a:t>)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b="1" dirty="0" err="1">
                <a:solidFill>
                  <a:schemeClr val="accent1"/>
                </a:solidFill>
              </a:rPr>
              <a:t>remove</a:t>
            </a:r>
            <a:r>
              <a:rPr lang="nl-NL" b="1" dirty="0">
                <a:solidFill>
                  <a:schemeClr val="accent1"/>
                </a:solidFill>
              </a:rPr>
              <a:t> </a:t>
            </a:r>
            <a:r>
              <a:rPr lang="nl-NL" b="1" dirty="0" err="1">
                <a:solidFill>
                  <a:schemeClr val="accent1"/>
                </a:solidFill>
              </a:rPr>
              <a:t>the</a:t>
            </a:r>
            <a:r>
              <a:rPr lang="nl-NL" b="1" dirty="0">
                <a:solidFill>
                  <a:schemeClr val="accent1"/>
                </a:solidFill>
              </a:rPr>
              <a:t> </a:t>
            </a:r>
            <a:r>
              <a:rPr lang="nl-NL" b="1" dirty="0" err="1">
                <a:solidFill>
                  <a:schemeClr val="accent1"/>
                </a:solidFill>
              </a:rPr>
              <a:t>problem</a:t>
            </a:r>
            <a:r>
              <a:rPr lang="nl-NL" b="1" dirty="0">
                <a:solidFill>
                  <a:schemeClr val="accent1"/>
                </a:solidFill>
              </a:rPr>
              <a:t> from </a:t>
            </a:r>
            <a:r>
              <a:rPr lang="nl-NL" b="1" dirty="0" err="1">
                <a:solidFill>
                  <a:schemeClr val="accent1"/>
                </a:solidFill>
              </a:rPr>
              <a:t>the</a:t>
            </a:r>
            <a:r>
              <a:rPr lang="nl-NL" b="1" dirty="0">
                <a:solidFill>
                  <a:schemeClr val="accent1"/>
                </a:solidFill>
              </a:rPr>
              <a:t> </a:t>
            </a:r>
            <a:r>
              <a:rPr lang="nl-NL" b="1" dirty="0" err="1">
                <a:solidFill>
                  <a:schemeClr val="accent1"/>
                </a:solidFill>
              </a:rPr>
              <a:t>supply</a:t>
            </a:r>
            <a:r>
              <a:rPr lang="nl-NL" b="1" dirty="0">
                <a:solidFill>
                  <a:schemeClr val="accent1"/>
                </a:solidFill>
              </a:rPr>
              <a:t> chain</a:t>
            </a:r>
          </a:p>
          <a:p>
            <a:endParaRPr lang="nl-NL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8C85E9-166D-1A97-7242-3B0BC6CE0CF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6846C03C-740F-BD74-DDC6-2F18ACE2D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What</a:t>
            </a:r>
            <a:r>
              <a:rPr lang="nl-NL" dirty="0"/>
              <a:t> </a:t>
            </a:r>
            <a:r>
              <a:rPr lang="nl-NL" dirty="0" err="1"/>
              <a:t>you</a:t>
            </a:r>
            <a:r>
              <a:rPr lang="nl-NL" dirty="0"/>
              <a:t> </a:t>
            </a:r>
            <a:r>
              <a:rPr lang="nl-NL" dirty="0" err="1"/>
              <a:t>will</a:t>
            </a:r>
            <a:r>
              <a:rPr lang="nl-NL" dirty="0"/>
              <a:t> </a:t>
            </a:r>
            <a:r>
              <a:rPr lang="nl-NL" dirty="0" err="1"/>
              <a:t>work</a:t>
            </a:r>
            <a:r>
              <a:rPr lang="nl-NL" dirty="0"/>
              <a:t> on</a:t>
            </a:r>
          </a:p>
        </p:txBody>
      </p:sp>
      <p:pic>
        <p:nvPicPr>
          <p:cNvPr id="3" name="Picture 2" descr="A green and yellow logo&#10;&#10;AI-generated content may be incorrect.">
            <a:extLst>
              <a:ext uri="{FF2B5EF4-FFF2-40B4-BE49-F238E27FC236}">
                <a16:creationId xmlns:a16="http://schemas.microsoft.com/office/drawing/2014/main" id="{9790D102-541E-5221-D408-20EE3BC2C7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2876" y="6293409"/>
            <a:ext cx="419100" cy="469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621083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Windesheim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AA61A"/>
      </a:accent1>
      <a:accent2>
        <a:srgbClr val="FFCB05"/>
      </a:accent2>
      <a:accent3>
        <a:srgbClr val="FFF578"/>
      </a:accent3>
      <a:accent4>
        <a:srgbClr val="EE3034"/>
      </a:accent4>
      <a:accent5>
        <a:srgbClr val="F16682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thema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th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-PP-Windeheim-16-9" id="{0468D834-CABC-E04A-9363-F436E29F7596}" vid="{BD4278CC-1326-FB47-A7D2-C63D709A14EC}"/>
    </a:ext>
  </a:extLst>
</a:theme>
</file>

<file path=ppt/theme/theme2.xml><?xml version="1.0" encoding="utf-8"?>
<a:theme xmlns:a="http://schemas.openxmlformats.org/drawingml/2006/main" name="1_Kantoorthema">
  <a:themeElements>
    <a:clrScheme name="Aangepast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AA61A"/>
      </a:accent1>
      <a:accent2>
        <a:srgbClr val="FFCB05"/>
      </a:accent2>
      <a:accent3>
        <a:srgbClr val="FFF578"/>
      </a:accent3>
      <a:accent4>
        <a:srgbClr val="EE3034"/>
      </a:accent4>
      <a:accent5>
        <a:srgbClr val="F16682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thema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th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0211105_Strategie_Lectoraat_v12.pptx" id="{6218DFC9-1DF0-4619-B926-44DF3C5B813D}" vid="{E1BB8C37-236D-4EEC-89BF-32BC6F42CAEC}"/>
    </a:ext>
  </a:extLst>
</a:theme>
</file>

<file path=ppt/theme/theme3.xml><?xml version="1.0" encoding="utf-8"?>
<a:theme xmlns:a="http://schemas.openxmlformats.org/drawingml/2006/main" name="2_Kantoorthema">
  <a:themeElements>
    <a:clrScheme name="Windesheim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AA61A"/>
      </a:accent1>
      <a:accent2>
        <a:srgbClr val="FFCB05"/>
      </a:accent2>
      <a:accent3>
        <a:srgbClr val="FFF578"/>
      </a:accent3>
      <a:accent4>
        <a:srgbClr val="EE3034"/>
      </a:accent4>
      <a:accent5>
        <a:srgbClr val="F16682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thema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th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-PP-Windeheim-16-9" id="{0468D834-CABC-E04A-9363-F436E29F7596}" vid="{BD4278CC-1326-FB47-A7D2-C63D709A14EC}"/>
    </a:ext>
  </a:extLst>
</a:theme>
</file>

<file path=ppt/theme/theme4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Windesheim">
    <a:dk1>
      <a:srgbClr val="000000"/>
    </a:dk1>
    <a:lt1>
      <a:srgbClr val="FFFFFF"/>
    </a:lt1>
    <a:dk2>
      <a:srgbClr val="44546A"/>
    </a:dk2>
    <a:lt2>
      <a:srgbClr val="E7E6E6"/>
    </a:lt2>
    <a:accent1>
      <a:srgbClr val="FAA61A"/>
    </a:accent1>
    <a:accent2>
      <a:srgbClr val="FFCB05"/>
    </a:accent2>
    <a:accent3>
      <a:srgbClr val="FFF578"/>
    </a:accent3>
    <a:accent4>
      <a:srgbClr val="EE3034"/>
    </a:accent4>
    <a:accent5>
      <a:srgbClr val="F16682"/>
    </a:accent5>
    <a:accent6>
      <a:srgbClr val="70AD47"/>
    </a:accent6>
    <a:hlink>
      <a:srgbClr val="0563C1"/>
    </a:hlink>
    <a:folHlink>
      <a:srgbClr val="954F72"/>
    </a:folHlink>
  </a:clrScheme>
</a:themeOverrid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525" row="2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1ED9F564-7409-48E9-974D-CCD0C625DDF5}">
  <we:reference id="63122bca-865b-4357-9480-5ee950fd84e5" version="1.0.0.8" store="EXCatalog" storeType="EXCatalog"/>
  <we:alternateReferences/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cbf9afd2-ad46-471f-b458-4d21c8cd04b1" xsi:nil="true"/>
    <lcf76f155ced4ddcb4097134ff3c332f xmlns="dcaaac60-0ab2-4beb-85e2-af7eb2997289">
      <Terms xmlns="http://schemas.microsoft.com/office/infopath/2007/PartnerControls"/>
    </lcf76f155ced4ddcb4097134ff3c332f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6A1C991E3DBD44CA4C7D73390EEFB50" ma:contentTypeVersion="20" ma:contentTypeDescription="Een nieuw document maken." ma:contentTypeScope="" ma:versionID="64f8b708a7cd15a140b8142320224ad4">
  <xsd:schema xmlns:xsd="http://www.w3.org/2001/XMLSchema" xmlns:xs="http://www.w3.org/2001/XMLSchema" xmlns:p="http://schemas.microsoft.com/office/2006/metadata/properties" xmlns:ns1="http://schemas.microsoft.com/sharepoint/v3" xmlns:ns2="dcaaac60-0ab2-4beb-85e2-af7eb2997289" xmlns:ns3="cbf9afd2-ad46-471f-b458-4d21c8cd04b1" targetNamespace="http://schemas.microsoft.com/office/2006/metadata/properties" ma:root="true" ma:fieldsID="b43428e3fcc63ca5030f08a74a135148" ns1:_="" ns2:_="" ns3:_="">
    <xsd:import namespace="http://schemas.microsoft.com/sharepoint/v3"/>
    <xsd:import namespace="dcaaac60-0ab2-4beb-85e2-af7eb2997289"/>
    <xsd:import namespace="cbf9afd2-ad46-471f-b458-4d21c8cd04b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1:_ip_UnifiedCompliancePolicyProperties" minOccurs="0"/>
                <xsd:element ref="ns1:_ip_UnifiedCompliancePolicyUIAction" minOccurs="0"/>
                <xsd:element ref="ns2:MediaServiceAutoKeyPoints" minOccurs="0"/>
                <xsd:element ref="ns2:MediaServiceKeyPoint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8" nillable="true" ma:displayName="Eigenschappen van het geïntegreerd beleid voor naleving" ma:hidden="true" ma:internalName="_ip_UnifiedCompliancePolicyProperties">
      <xsd:simpleType>
        <xsd:restriction base="dms:Note"/>
      </xsd:simpleType>
    </xsd:element>
    <xsd:element name="_ip_UnifiedCompliancePolicyUIAction" ma:index="19" nillable="true" ma:displayName="Actie van de gebruikersinterface van het geïntegreerd beleid voor naleving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caaac60-0ab2-4beb-85e2-af7eb299728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2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2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4" nillable="true" ma:taxonomy="true" ma:internalName="lcf76f155ced4ddcb4097134ff3c332f" ma:taxonomyFieldName="MediaServiceImageTags" ma:displayName="Afbeeldingtags" ma:readOnly="false" ma:fieldId="{5cf76f15-5ced-4ddc-b409-7134ff3c332f}" ma:taxonomyMulti="true" ma:sspId="1c6a0e08-1576-455b-af28-552984f92fc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6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7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bf9afd2-ad46-471f-b458-4d21c8cd04b1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5" nillable="true" ma:displayName="Taxonomy Catch All Column" ma:hidden="true" ma:list="{ff0e2cfb-ca84-481e-b9c7-576dda15a900}" ma:internalName="TaxCatchAll" ma:showField="CatchAllData" ma:web="cbf9afd2-ad46-471f-b458-4d21c8cd04b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BE1C23D-C347-4587-9283-6D0544A36D5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29A99A8-6E1F-44CF-AE10-ACCC39B93FD3}">
  <ds:schemaRefs>
    <ds:schemaRef ds:uri="cbf9afd2-ad46-471f-b458-4d21c8cd04b1"/>
    <ds:schemaRef ds:uri="dcaaac60-0ab2-4beb-85e2-af7eb2997289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11DEA1C7-29EA-4B22-9300-4FA6F23ADF5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dcaaac60-0ab2-4beb-85e2-af7eb2997289"/>
    <ds:schemaRef ds:uri="cbf9afd2-ad46-471f-b458-4d21c8cd04b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e36377b7-70c4-4493-a338-095918d327e9}" enabled="0" method="" siteId="{e36377b7-70c4-4493-a338-095918d327e9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108</TotalTime>
  <Words>866</Words>
  <Application>Microsoft Office PowerPoint</Application>
  <PresentationFormat>Widescreen</PresentationFormat>
  <Paragraphs>174</Paragraphs>
  <Slides>25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25</vt:i4>
      </vt:variant>
    </vt:vector>
  </HeadingPairs>
  <TitlesOfParts>
    <vt:vector size="33" baseType="lpstr">
      <vt:lpstr>Calibri</vt:lpstr>
      <vt:lpstr>Arial</vt:lpstr>
      <vt:lpstr>Roboto</vt:lpstr>
      <vt:lpstr>Roboto Black</vt:lpstr>
      <vt:lpstr>Roboto Medium</vt:lpstr>
      <vt:lpstr>Kantoorthema</vt:lpstr>
      <vt:lpstr>1_Kantoorthema</vt:lpstr>
      <vt:lpstr>2_Kantoorthema</vt:lpstr>
      <vt:lpstr>Value Chain Hackers  Start of Year conference  September 2025</vt:lpstr>
      <vt:lpstr>Icebreaker – what is a supply chain &amp; its impact? </vt:lpstr>
      <vt:lpstr>Kick-off agenda</vt:lpstr>
      <vt:lpstr>Who are you?</vt:lpstr>
      <vt:lpstr>What is VCH? </vt:lpstr>
      <vt:lpstr>Problem</vt:lpstr>
      <vt:lpstr>Our solution: a guided, applied approach</vt:lpstr>
      <vt:lpstr>Our hybrid identity</vt:lpstr>
      <vt:lpstr>What you will work on</vt:lpstr>
      <vt:lpstr>PowerPoint Presentation</vt:lpstr>
      <vt:lpstr>A 20-weeks program</vt:lpstr>
      <vt:lpstr>The enabling framework</vt:lpstr>
      <vt:lpstr>The tools</vt:lpstr>
      <vt:lpstr>Our tracks</vt:lpstr>
      <vt:lpstr>Critical raw materials</vt:lpstr>
      <vt:lpstr>Agri-food supply chains</vt:lpstr>
      <vt:lpstr>Important outcomes &amp; deadlines</vt:lpstr>
      <vt:lpstr>Awards</vt:lpstr>
      <vt:lpstr>PowerPoint Presentation</vt:lpstr>
      <vt:lpstr>Where are you at &amp; first ideation</vt:lpstr>
      <vt:lpstr>Elevator pitch of your ideas, first feedback</vt:lpstr>
      <vt:lpstr>Next steps</vt:lpstr>
      <vt:lpstr>Next important dates</vt:lpstr>
      <vt:lpstr>Practicalities</vt:lpstr>
      <vt:lpstr>General guidelines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Placeholder voor een titel over drie regels</dc:title>
  <dc:creator>Martijn Eilander</dc:creator>
  <cp:lastModifiedBy>Maxime Bouillon</cp:lastModifiedBy>
  <cp:revision>1</cp:revision>
  <dcterms:created xsi:type="dcterms:W3CDTF">2019-06-04T14:13:18Z</dcterms:created>
  <dcterms:modified xsi:type="dcterms:W3CDTF">2025-09-01T12:03:04Z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0x01010056A1C991E3DBD44CA4C7D73390EEFB50</vt:lpwstr>
  </property>
  <property fmtid="{D5CDD505-2E9C-101B-9397-08002B2CF9AE}" pid="3" name="MediaServiceImageTags">
    <vt:lpwstr/>
  </property>
</Properties>
</file>